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AFABAB"/>
    <a:srgbClr val="767171"/>
    <a:srgbClr val="7F7F7F"/>
    <a:srgbClr val="EE7E22"/>
    <a:srgbClr val="9E0000"/>
    <a:srgbClr val="999595"/>
    <a:srgbClr val="DDDDDD"/>
    <a:srgbClr val="F6C998"/>
    <a:srgbClr val="EF9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24BA-871F-46ED-B3FE-9D4A52E57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A98AA6-BC82-4013-BF18-D5B9CBE58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7A307-A514-498D-9F75-DA98F69D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9E202-4B3E-4601-9B1C-3C84215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DF9DA-4BC5-4B1C-A74F-14B95251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2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328D3-ABEF-4B7D-AA99-06170A0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B5D28-A731-4712-94CD-F0EBA9D6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7257B-FA8C-41A0-A102-CD4E1743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8EC68-6443-4929-8B56-3891512A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DCE16-E200-450A-917A-A129E5EE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38CCBE-43A0-4FA1-BB01-789757262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A96FA-B20E-4E2D-8B6B-AA5CAFCEB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D15C5-821E-4F74-98A8-CF7F2C44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B6AE8-FACD-4BD7-886A-80E4120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D39EF-48A1-49D0-A252-323ABE91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8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44C7-601B-4625-BC95-670010C5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54665-A85A-4E1B-A030-97A858D2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13686-8A2F-423C-B1E2-3C4D76BC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5FFB9-5B25-43F1-8F53-ABC370FD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C93AB-DF64-4D7E-8460-22F90993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5E12-FCA5-481A-B8B6-5B269DA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58261-CB21-42A6-A5DA-2D310F73C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F4BAC-828D-49DD-9DDE-9F55E6C6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886BB-AA37-4353-B48E-94F0F195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88E9C-4C22-4571-8979-0D17B814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9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5F52-832E-4CEA-A09C-2BF4FF1D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496A9-A91B-4052-87E4-B80588E00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A1F2-B4D5-4A79-80E1-9D5F9BADB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31B41-0DED-47F0-B9DA-D5FF6ADE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5C103-C751-40AF-8553-0CD7CDFB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DA806-70A0-479A-9775-7CE1E4DE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5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1BFD-DACD-4C94-9CE9-06E1BE86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68D25-AAF2-4825-A0E7-5D29C9D2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B0294-D451-4422-A109-77175CB64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53D98B-30E2-4DCE-BBF8-4D7B5A6B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4C2A79-AC9B-4B32-9192-EA4AFDA90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6601B2-B839-40C5-868C-E02959DF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212500-A1A2-41F6-A45E-9B8C7B72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22B311-31DC-4594-8D50-ACDCE261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1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BA5C5-F6AF-4C4D-AD40-397488BA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B9E6A9-F3C3-4302-B536-F5CAA972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3ED2A0-06B3-4EAD-854D-1FE6DCBB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AAE34-760A-4E82-B828-E98BAE26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9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46AC7-1DC0-45F9-9785-B6A3CD2E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BFC33-51EB-4951-BDD1-1EA16DB3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A1BF8-5217-4487-93D7-345A83D1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4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2DEEF-583C-44E3-8BAB-69A31A00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A6344-9C7E-46FF-93B9-D8EFB4DF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041AE-7DA6-451E-BDCD-F7FAEF82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F5E2D-F53C-4F9F-8B2A-29F8521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15525-25EA-4E13-98C1-8E5BFE7C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8CEB9-AC6D-4B5A-9419-9B5C75BD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8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C3115-15DE-4142-9CA8-E3FDD5C1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275012-F359-42EA-A251-12FE5D68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DEE33-4C95-411F-9342-EC059BCE5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97ECB-9A76-4705-93F0-7B3D43A4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F3BED-7608-4F37-B33E-189CF5DC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F2889-DFF3-46E4-BB96-482409F1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34635-CE23-4140-A74F-CC8BCBAD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3302E-333E-4CD7-8B95-983845201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ABA0-5474-4CC6-B4A0-58A6C904B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E886-23E1-4ADA-9C75-D80585AEE320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66AA8-FDEA-4042-A599-7EF36E323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79855-88E4-44CA-AA4C-5CACC625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7628098-60D3-4DC6-B324-C44BEFC8C151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C12CD876-D838-421C-84FB-1D4380500F99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F67CE4F0-DAF9-40C3-B27A-C4131BF86FA2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49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57B291C-73FB-41DA-BF2C-817F40C31946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  <a:solidFill>
            <a:srgbClr val="B2B2B2">
              <a:alpha val="47059"/>
            </a:srgbClr>
          </a:solidFill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06D131F4-339E-4C8B-A5A6-F612B8EA16D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9F8F831-467B-4535-BE81-010430526646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779094-E290-483D-B623-E9758F7C6EBB}"/>
              </a:ext>
            </a:extLst>
          </p:cNvPr>
          <p:cNvGrpSpPr/>
          <p:nvPr/>
        </p:nvGrpSpPr>
        <p:grpSpPr>
          <a:xfrm>
            <a:off x="1848739" y="2867884"/>
            <a:ext cx="1457325" cy="860612"/>
            <a:chOff x="4486275" y="3048001"/>
            <a:chExt cx="1457325" cy="860612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744A4E64-2260-4315-9BC3-67CC96E827D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51DAC25B-C49D-4E3E-9EB4-D113ED089201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B0B0B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66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49CDD24-4B39-4D4B-B645-FF68B505B8DF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A703938D-FC04-4500-9422-1FA1900125F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7C08EB9B-1379-42F1-A283-2059924178FC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86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05ECA42-8397-45CF-ADA0-A52C35B5C004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1DD8EE2B-FE8D-4190-B41C-7FCEC251D53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8DA65FFA-FE9E-4F39-9A77-B7491A754E60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042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68DA825-AC48-4212-B488-4C93B3DF881A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93CC3104-4E2E-433F-B806-0AA766B029E1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3792CB72-F2D2-44CD-B5FB-EEC5BC8A5D03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5EA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1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AD30E1F-52AD-495F-BB81-89877C36DD32}"/>
              </a:ext>
            </a:extLst>
          </p:cNvPr>
          <p:cNvGrpSpPr/>
          <p:nvPr/>
        </p:nvGrpSpPr>
        <p:grpSpPr>
          <a:xfrm>
            <a:off x="469392" y="2310384"/>
            <a:ext cx="3041904" cy="1816608"/>
            <a:chOff x="469392" y="2310384"/>
            <a:chExt cx="3041904" cy="181660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81893A-3C53-44BA-92DA-834F44DD4517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41AF4E6-3E6E-4956-AEAE-9224D8282568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EF9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9F4780-4B51-419D-8F04-5DA3B238FAC8}"/>
              </a:ext>
            </a:extLst>
          </p:cNvPr>
          <p:cNvGrpSpPr/>
          <p:nvPr/>
        </p:nvGrpSpPr>
        <p:grpSpPr>
          <a:xfrm>
            <a:off x="4663440" y="2316480"/>
            <a:ext cx="3041904" cy="1816608"/>
            <a:chOff x="469392" y="2310384"/>
            <a:chExt cx="3041904" cy="18166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6645A19-6C67-4B9E-8B5D-353BDDF65E95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6A9F337-F297-4DAF-BCC7-A9EB41E25F56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F6C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506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E72D83-99AC-4935-9C7A-7777FFB608EB}"/>
              </a:ext>
            </a:extLst>
          </p:cNvPr>
          <p:cNvGrpSpPr/>
          <p:nvPr/>
        </p:nvGrpSpPr>
        <p:grpSpPr>
          <a:xfrm>
            <a:off x="731520" y="1341120"/>
            <a:ext cx="2994660" cy="1341120"/>
            <a:chOff x="731520" y="1341120"/>
            <a:chExt cx="2994660" cy="1341120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2CAB602C-958B-41C4-8527-B631BC356C0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06FF487D-BF37-4707-8E9D-B55559B6F559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D76580-E5FD-4046-AF21-F94DE0A0F4B8}"/>
              </a:ext>
            </a:extLst>
          </p:cNvPr>
          <p:cNvGrpSpPr/>
          <p:nvPr/>
        </p:nvGrpSpPr>
        <p:grpSpPr>
          <a:xfrm>
            <a:off x="4015740" y="1341120"/>
            <a:ext cx="2994660" cy="1341120"/>
            <a:chOff x="731520" y="1341120"/>
            <a:chExt cx="2994660" cy="1341120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31B5FF17-6CBE-4FEE-BCFC-49F1804C269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E4ADA964-0F18-4A1B-8BD0-81269004BC87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62D3D7-860A-4566-9737-D21B4EBAFA57}"/>
              </a:ext>
            </a:extLst>
          </p:cNvPr>
          <p:cNvGrpSpPr/>
          <p:nvPr/>
        </p:nvGrpSpPr>
        <p:grpSpPr>
          <a:xfrm>
            <a:off x="480060" y="3505201"/>
            <a:ext cx="2994660" cy="1341120"/>
            <a:chOff x="731520" y="1341120"/>
            <a:chExt cx="2994660" cy="1341120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46B3E12E-1E4E-4CAE-96A1-505BA65CCFE5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32A057BB-4DB1-499D-BD3C-705CBA29FF05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3979546" y="3505202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015739" y="3543301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876BE-422D-4FE4-B9DB-D84981178B99}"/>
              </a:ext>
            </a:extLst>
          </p:cNvPr>
          <p:cNvSpPr/>
          <p:nvPr/>
        </p:nvSpPr>
        <p:spPr>
          <a:xfrm>
            <a:off x="3979546" y="4640582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B07C6F-ECF8-4F34-9C9D-B9632BAF1ACB}"/>
              </a:ext>
            </a:extLst>
          </p:cNvPr>
          <p:cNvSpPr/>
          <p:nvPr/>
        </p:nvSpPr>
        <p:spPr>
          <a:xfrm>
            <a:off x="7442839" y="3505202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6D8402-DF3E-47B8-AE2E-FA6FE78C09E3}"/>
              </a:ext>
            </a:extLst>
          </p:cNvPr>
          <p:cNvSpPr/>
          <p:nvPr/>
        </p:nvSpPr>
        <p:spPr>
          <a:xfrm>
            <a:off x="7479032" y="3543301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81B7B1-7C9D-4543-B4DF-D95288AE328C}"/>
              </a:ext>
            </a:extLst>
          </p:cNvPr>
          <p:cNvSpPr/>
          <p:nvPr/>
        </p:nvSpPr>
        <p:spPr>
          <a:xfrm>
            <a:off x="7442839" y="4640582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1F9CDD-9246-4B16-BBB7-E7D27CCC1D79}"/>
              </a:ext>
            </a:extLst>
          </p:cNvPr>
          <p:cNvSpPr/>
          <p:nvPr/>
        </p:nvSpPr>
        <p:spPr>
          <a:xfrm>
            <a:off x="7831459" y="1341120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0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7602BE-24C4-4835-9924-EF2D6009BFAF}"/>
              </a:ext>
            </a:extLst>
          </p:cNvPr>
          <p:cNvSpPr/>
          <p:nvPr/>
        </p:nvSpPr>
        <p:spPr>
          <a:xfrm>
            <a:off x="645799" y="1196340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875D99-2719-4C42-B9B0-07EF36022C68}"/>
              </a:ext>
            </a:extLst>
          </p:cNvPr>
          <p:cNvSpPr/>
          <p:nvPr/>
        </p:nvSpPr>
        <p:spPr>
          <a:xfrm>
            <a:off x="4166239" y="1196340"/>
            <a:ext cx="2933700" cy="113538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141B10-4AFC-47CF-82E5-7DE62CE30781}"/>
              </a:ext>
            </a:extLst>
          </p:cNvPr>
          <p:cNvSpPr/>
          <p:nvPr/>
        </p:nvSpPr>
        <p:spPr>
          <a:xfrm>
            <a:off x="7747639" y="1196340"/>
            <a:ext cx="2933700" cy="11353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72F88-80D4-4EF4-A79D-8C032968CD9A}"/>
              </a:ext>
            </a:extLst>
          </p:cNvPr>
          <p:cNvSpPr/>
          <p:nvPr/>
        </p:nvSpPr>
        <p:spPr>
          <a:xfrm>
            <a:off x="7839079" y="2933700"/>
            <a:ext cx="2933700" cy="1135380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D12B7-C4AF-4853-81FB-2F077D7AC43D}"/>
              </a:ext>
            </a:extLst>
          </p:cNvPr>
          <p:cNvSpPr/>
          <p:nvPr/>
        </p:nvSpPr>
        <p:spPr>
          <a:xfrm>
            <a:off x="4166239" y="2910840"/>
            <a:ext cx="2933700" cy="113538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5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42180D3-26D3-4B23-9A8C-AC150521A362}"/>
              </a:ext>
            </a:extLst>
          </p:cNvPr>
          <p:cNvSpPr/>
          <p:nvPr/>
        </p:nvSpPr>
        <p:spPr>
          <a:xfrm>
            <a:off x="487680" y="1143000"/>
            <a:ext cx="9509760" cy="545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95513-7EB2-44FC-9CDF-30F2EAF94BC2}"/>
              </a:ext>
            </a:extLst>
          </p:cNvPr>
          <p:cNvSpPr txBox="1"/>
          <p:nvPr/>
        </p:nvSpPr>
        <p:spPr>
          <a:xfrm>
            <a:off x="2194560" y="2506980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PLAY</a:t>
            </a:r>
            <a:endParaRPr lang="ko-KR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E75B9-6D37-47B3-802A-FDF2C89F5F9E}"/>
              </a:ext>
            </a:extLst>
          </p:cNvPr>
          <p:cNvSpPr txBox="1"/>
          <p:nvPr/>
        </p:nvSpPr>
        <p:spPr>
          <a:xfrm>
            <a:off x="3712419" y="2484118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mpact" panose="020B0806030902050204" pitchFamily="34" charset="0"/>
                <a:cs typeface="Aharoni" panose="02010803020104030203" pitchFamily="2" charset="-79"/>
              </a:rPr>
              <a:t>LEGENDS</a:t>
            </a:r>
            <a:endParaRPr lang="ko-KR" altLang="en-US" sz="2000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8297-2768-4BE9-9E2F-7DC505131776}"/>
              </a:ext>
            </a:extLst>
          </p:cNvPr>
          <p:cNvSpPr txBox="1"/>
          <p:nvPr/>
        </p:nvSpPr>
        <p:spPr>
          <a:xfrm>
            <a:off x="5270133" y="248411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lgerian" panose="020B0604020202020204" pitchFamily="82" charset="0"/>
              </a:rPr>
              <a:t>ITEMS</a:t>
            </a:r>
            <a:endParaRPr lang="ko-KR" altLang="en-US" dirty="0">
              <a:latin typeface="Algerian" panose="020B0604020202020204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63001-30E0-415C-8D89-F56C97A5333F}"/>
              </a:ext>
            </a:extLst>
          </p:cNvPr>
          <p:cNvSpPr txBox="1"/>
          <p:nvPr/>
        </p:nvSpPr>
        <p:spPr>
          <a:xfrm>
            <a:off x="6749520" y="2484118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per Black" panose="020B0604020202020204" pitchFamily="18" charset="0"/>
              </a:rPr>
              <a:t>STORE</a:t>
            </a:r>
            <a:endParaRPr lang="ko-KR" altLang="en-US" dirty="0">
              <a:latin typeface="Cooper Black" panose="020B0604020202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3B053-198D-49D2-945C-98E50902D98E}"/>
              </a:ext>
            </a:extLst>
          </p:cNvPr>
          <p:cNvSpPr txBox="1"/>
          <p:nvPr/>
        </p:nvSpPr>
        <p:spPr>
          <a:xfrm>
            <a:off x="2310007" y="3198167"/>
            <a:ext cx="69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5514-8E4C-4BFD-ADAC-1F0538529941}"/>
              </a:ext>
            </a:extLst>
          </p:cNvPr>
          <p:cNvSpPr txBox="1"/>
          <p:nvPr/>
        </p:nvSpPr>
        <p:spPr>
          <a:xfrm>
            <a:off x="3712419" y="3198167"/>
            <a:ext cx="1155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LEGENDS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30865-6F48-480F-A293-24AEAD463D15}"/>
              </a:ext>
            </a:extLst>
          </p:cNvPr>
          <p:cNvSpPr txBox="1"/>
          <p:nvPr/>
        </p:nvSpPr>
        <p:spPr>
          <a:xfrm>
            <a:off x="5270133" y="3198167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41BC2-E88B-4396-8986-9D856FF999D3}"/>
              </a:ext>
            </a:extLst>
          </p:cNvPr>
          <p:cNvSpPr txBox="1"/>
          <p:nvPr/>
        </p:nvSpPr>
        <p:spPr>
          <a:xfrm>
            <a:off x="6749520" y="3188314"/>
            <a:ext cx="866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310006" y="4068856"/>
            <a:ext cx="834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와이드스크린</PresentationFormat>
  <Paragraphs>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Aharoni</vt:lpstr>
      <vt:lpstr>Algerian</vt:lpstr>
      <vt:lpstr>Arial</vt:lpstr>
      <vt:lpstr>Calibri</vt:lpstr>
      <vt:lpstr>Cooper Black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원재 정</dc:creator>
  <cp:lastModifiedBy>원재 정</cp:lastModifiedBy>
  <cp:revision>12</cp:revision>
  <dcterms:created xsi:type="dcterms:W3CDTF">2019-11-12T04:44:38Z</dcterms:created>
  <dcterms:modified xsi:type="dcterms:W3CDTF">2019-11-12T08:07:52Z</dcterms:modified>
</cp:coreProperties>
</file>