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207328" y="917691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원재 정</cp:lastModifiedBy>
  <cp:revision>39</cp:revision>
  <dcterms:created xsi:type="dcterms:W3CDTF">2019-11-12T04:44:38Z</dcterms:created>
  <dcterms:modified xsi:type="dcterms:W3CDTF">2019-11-14T07:22:48Z</dcterms:modified>
</cp:coreProperties>
</file>