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2043432" y="318408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chemeClr val="bg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39727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79738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19749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59760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99771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397931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788635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3-3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8266872" y="4020503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56210" y="5098477"/>
            <a:ext cx="2394065" cy="2770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66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64</cp:revision>
  <dcterms:created xsi:type="dcterms:W3CDTF">2019-11-12T04:44:38Z</dcterms:created>
  <dcterms:modified xsi:type="dcterms:W3CDTF">2019-12-04T00:35:41Z</dcterms:modified>
</cp:coreProperties>
</file>