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63" r:id="rId15"/>
    <p:sldId id="264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207328" y="917691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8300" y="481405"/>
            <a:ext cx="1606558" cy="2018514"/>
            <a:chOff x="3843556" y="1397802"/>
            <a:chExt cx="2109879" cy="2701500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" name="Group 8"/>
            <p:cNvGrpSpPr/>
            <p:nvPr/>
          </p:nvGrpSpPr>
          <p:grpSpPr>
            <a:xfrm>
              <a:off x="3843556" y="1397802"/>
              <a:ext cx="1460500" cy="1447800"/>
              <a:chOff x="2643470" y="1443522"/>
              <a:chExt cx="1460500" cy="14478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54814" y="1984943"/>
                <a:ext cx="416496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ie 4"/>
              <p:cNvSpPr/>
              <p:nvPr/>
            </p:nvSpPr>
            <p:spPr>
              <a:xfrm rot="19536138">
                <a:off x="2643470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6000" y="1790700"/>
              <a:ext cx="165106" cy="93777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9950" y="2758440"/>
              <a:ext cx="431800" cy="6474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396" y="3435846"/>
              <a:ext cx="219710" cy="66345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4428339" y="1397802"/>
              <a:ext cx="1525096" cy="1447800"/>
              <a:chOff x="2598615" y="1443522"/>
              <a:chExt cx="1460500" cy="1447800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3061831" y="1993365"/>
                <a:ext cx="406721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 rot="19536138">
                <a:off x="2598615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3312536" y="589810"/>
            <a:ext cx="682709" cy="1900343"/>
            <a:chOff x="5562600" y="1490662"/>
            <a:chExt cx="716280" cy="1993789"/>
          </a:xfrm>
        </p:grpSpPr>
        <p:sp>
          <p:nvSpPr>
            <p:cNvPr id="14" name="Rectangle 13"/>
            <p:cNvSpPr/>
            <p:nvPr/>
          </p:nvSpPr>
          <p:spPr>
            <a:xfrm>
              <a:off x="5791200" y="1490662"/>
              <a:ext cx="388937" cy="111511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4" h="2166550">
                  <a:moveTo>
                    <a:pt x="68580" y="498028"/>
                  </a:moveTo>
                  <a:cubicBezTo>
                    <a:pt x="121285" y="257996"/>
                    <a:pt x="93979" y="110492"/>
                    <a:pt x="466724" y="0"/>
                  </a:cubicBezTo>
                  <a:cubicBezTo>
                    <a:pt x="183513" y="638907"/>
                    <a:pt x="374649" y="1620175"/>
                    <a:pt x="365760" y="2166550"/>
                  </a:cubicBezTo>
                  <a:lnTo>
                    <a:pt x="0" y="2166550"/>
                  </a:lnTo>
                  <a:lnTo>
                    <a:pt x="68580" y="4980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857809" y="2390711"/>
              <a:ext cx="125862" cy="716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5490" y="2820709"/>
              <a:ext cx="190500" cy="663742"/>
            </a:xfrm>
            <a:custGeom>
              <a:avLst/>
              <a:gdLst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56669"/>
                <a:gd name="connsiteX1" fmla="*/ 190500 w 190500"/>
                <a:gd name="connsiteY1" fmla="*/ 0 h 656669"/>
                <a:gd name="connsiteX2" fmla="*/ 190500 w 190500"/>
                <a:gd name="connsiteY2" fmla="*/ 613277 h 656669"/>
                <a:gd name="connsiteX3" fmla="*/ 0 w 190500"/>
                <a:gd name="connsiteY3" fmla="*/ 613277 h 656669"/>
                <a:gd name="connsiteX4" fmla="*/ 0 w 190500"/>
                <a:gd name="connsiteY4" fmla="*/ 0 h 656669"/>
                <a:gd name="connsiteX0" fmla="*/ 0 w 190500"/>
                <a:gd name="connsiteY0" fmla="*/ 0 h 663742"/>
                <a:gd name="connsiteX1" fmla="*/ 190500 w 190500"/>
                <a:gd name="connsiteY1" fmla="*/ 0 h 663742"/>
                <a:gd name="connsiteX2" fmla="*/ 190500 w 190500"/>
                <a:gd name="connsiteY2" fmla="*/ 613277 h 663742"/>
                <a:gd name="connsiteX3" fmla="*/ 0 w 190500"/>
                <a:gd name="connsiteY3" fmla="*/ 613277 h 663742"/>
                <a:gd name="connsiteX4" fmla="*/ 0 w 190500"/>
                <a:gd name="connsiteY4" fmla="*/ 0 h 6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663742">
                  <a:moveTo>
                    <a:pt x="0" y="0"/>
                  </a:moveTo>
                  <a:lnTo>
                    <a:pt x="190500" y="0"/>
                  </a:lnTo>
                  <a:lnTo>
                    <a:pt x="190500" y="613277"/>
                  </a:lnTo>
                  <a:cubicBezTo>
                    <a:pt x="153193" y="641852"/>
                    <a:pt x="101600" y="710909"/>
                    <a:pt x="0" y="61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/>
            <p:cNvSpPr/>
            <p:nvPr/>
          </p:nvSpPr>
          <p:spPr>
            <a:xfrm>
              <a:off x="5920740" y="1895474"/>
              <a:ext cx="64123" cy="710305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2102" y="174986"/>
            <a:ext cx="640350" cy="2446898"/>
            <a:chOff x="6923268" y="731036"/>
            <a:chExt cx="722902" cy="2762343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221789" y="2387402"/>
              <a:ext cx="125860" cy="72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8514" y="2811782"/>
              <a:ext cx="152400" cy="681597"/>
            </a:xfrm>
            <a:custGeom>
              <a:avLst/>
              <a:gdLst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0 w 152400"/>
                <a:gd name="connsiteY3" fmla="*/ 681597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19062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681597">
                  <a:moveTo>
                    <a:pt x="0" y="0"/>
                  </a:moveTo>
                  <a:lnTo>
                    <a:pt x="152400" y="0"/>
                  </a:lnTo>
                  <a:lnTo>
                    <a:pt x="119062" y="681597"/>
                  </a:lnTo>
                  <a:lnTo>
                    <a:pt x="47625" y="67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9936" y="1241340"/>
              <a:ext cx="206694" cy="138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7176753" y="731036"/>
              <a:ext cx="209877" cy="5338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/>
            <p:cNvSpPr/>
            <p:nvPr/>
          </p:nvSpPr>
          <p:spPr>
            <a:xfrm>
              <a:off x="7260905" y="1241341"/>
              <a:ext cx="45719" cy="136443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6408" y="2968348"/>
            <a:ext cx="1646730" cy="1150288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4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45839" y="2858642"/>
            <a:ext cx="1691159" cy="1307150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8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9005" y="2793410"/>
            <a:ext cx="1168695" cy="1525894"/>
            <a:chOff x="1414093" y="3225278"/>
            <a:chExt cx="1400990" cy="1829188"/>
          </a:xfrm>
        </p:grpSpPr>
        <p:grpSp>
          <p:nvGrpSpPr>
            <p:cNvPr id="99" name="Group 98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8" name="Rectangle 10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05" name="Rectangle 10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91171" y="4783614"/>
            <a:ext cx="1440146" cy="1392981"/>
            <a:chOff x="837564" y="914400"/>
            <a:chExt cx="2634572" cy="2548289"/>
          </a:xfrm>
        </p:grpSpPr>
        <p:grpSp>
          <p:nvGrpSpPr>
            <p:cNvPr id="112" name="Group 111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Oval 117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ardrop 119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ardrop 120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Oval 11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ardrop 116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429578" y="4845554"/>
            <a:ext cx="736390" cy="1272784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23" name="Donut 122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Heart 123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2797" y="4430738"/>
            <a:ext cx="1435226" cy="1651935"/>
            <a:chOff x="5922968" y="3651789"/>
            <a:chExt cx="1524936" cy="1755190"/>
          </a:xfrm>
        </p:grpSpPr>
        <p:sp>
          <p:nvSpPr>
            <p:cNvPr id="126" name="Rectangle 125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art 129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77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9650" y="1063968"/>
            <a:ext cx="2064556" cy="1442151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51421" y="980783"/>
            <a:ext cx="2064556" cy="1442151"/>
            <a:chOff x="2161552" y="4574883"/>
            <a:chExt cx="2064556" cy="144215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606" y="3262051"/>
            <a:ext cx="2123401" cy="1641243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14093" y="3225278"/>
            <a:ext cx="1400990" cy="1829188"/>
            <a:chOff x="1414093" y="3225278"/>
            <a:chExt cx="1400990" cy="1829188"/>
          </a:xfrm>
        </p:grpSpPr>
        <p:grpSp>
          <p:nvGrpSpPr>
            <p:cNvPr id="43" name="Group 42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 3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9" name="Rectangle 48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805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55457" y="1078486"/>
            <a:ext cx="1775007" cy="1716875"/>
            <a:chOff x="837564" y="914400"/>
            <a:chExt cx="2634572" cy="2548289"/>
          </a:xfrm>
        </p:grpSpPr>
        <p:grpSp>
          <p:nvGrpSpPr>
            <p:cNvPr id="8" name="Group 7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6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ardrop 11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656656" y="1125681"/>
            <a:ext cx="938715" cy="1622485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4" name="Donut 13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eart 15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0980" y="275771"/>
            <a:ext cx="2099159" cy="2416116"/>
            <a:chOff x="5922968" y="3651789"/>
            <a:chExt cx="1524936" cy="1755190"/>
          </a:xfrm>
        </p:grpSpPr>
        <p:sp>
          <p:nvSpPr>
            <p:cNvPr id="28" name="Rectangle 27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5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50</Words>
  <Application>Microsoft Office PowerPoint</Application>
  <PresentationFormat>Widescreen</PresentationFormat>
  <Paragraphs>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Wonjae Jung</cp:lastModifiedBy>
  <cp:revision>56</cp:revision>
  <dcterms:created xsi:type="dcterms:W3CDTF">2019-11-12T04:44:38Z</dcterms:created>
  <dcterms:modified xsi:type="dcterms:W3CDTF">2019-11-20T01:54:34Z</dcterms:modified>
</cp:coreProperties>
</file>