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9/13/2017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9/13/2017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9/13/2017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9/13/2017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9/13/2017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9/13/2017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9/13/2017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DECA18-89AE-42C2-A5A2-20C5D2165A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Gender Wars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C3B8153-9C6A-44CD-8288-9F37F10992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남녀 전쟁</a:t>
            </a:r>
          </a:p>
        </p:txBody>
      </p:sp>
    </p:spTree>
    <p:extLst>
      <p:ext uri="{BB962C8B-B14F-4D97-AF65-F5344CB8AC3E}">
        <p14:creationId xmlns:p14="http://schemas.microsoft.com/office/powerpoint/2010/main" val="3404316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D025ED-0267-4809-9C0F-9E82F5402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4216" y="1091953"/>
            <a:ext cx="5490224" cy="2672167"/>
          </a:xfrm>
        </p:spPr>
        <p:txBody>
          <a:bodyPr>
            <a:normAutofit/>
          </a:bodyPr>
          <a:lstStyle/>
          <a:p>
            <a:br>
              <a:rPr lang="en-US" altLang="ko-KR" dirty="0"/>
            </a:br>
            <a:r>
              <a:rPr lang="ko-KR" altLang="en-US" sz="2800" dirty="0"/>
              <a:t>인류가 더 이상 자식을 낳을 수 </a:t>
            </a:r>
            <a:br>
              <a:rPr lang="en-US" altLang="ko-KR" sz="2800" dirty="0"/>
            </a:br>
            <a:r>
              <a:rPr lang="ko-KR" altLang="en-US" sz="2800" dirty="0"/>
              <a:t>없다는 설정에서 시작</a:t>
            </a:r>
            <a:r>
              <a:rPr lang="en-US" altLang="ko-KR" sz="2800" dirty="0"/>
              <a:t>.​</a:t>
            </a:r>
            <a:br>
              <a:rPr lang="en-US" altLang="ko-KR" sz="2800" dirty="0"/>
            </a:br>
            <a:endParaRPr lang="ko-KR" altLang="en-US" sz="280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04AD66F-5316-435C-9C23-CEC82F5219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ko-KR" altLang="en-US" dirty="0"/>
              <a:t>서로 너무 다른 남녀가 더 이상 서로를 필요로 하지 않음</a:t>
            </a:r>
          </a:p>
          <a:p>
            <a:r>
              <a:rPr lang="ko-KR" altLang="en-US" dirty="0"/>
              <a:t>남자는 남자끼리 여자는 여자끼리 따로 </a:t>
            </a:r>
            <a:r>
              <a:rPr lang="ko-KR" altLang="en-US" dirty="0" err="1"/>
              <a:t>모여살기</a:t>
            </a:r>
            <a:r>
              <a:rPr lang="ko-KR" altLang="en-US" dirty="0"/>
              <a:t> 시작</a:t>
            </a:r>
          </a:p>
          <a:p>
            <a:r>
              <a:rPr lang="ko-KR" altLang="en-US" dirty="0"/>
              <a:t>서로의 영토를 뺏기 위해 전쟁을 해야함</a:t>
            </a:r>
          </a:p>
        </p:txBody>
      </p:sp>
    </p:spTree>
    <p:extLst>
      <p:ext uri="{BB962C8B-B14F-4D97-AF65-F5344CB8AC3E}">
        <p14:creationId xmlns:p14="http://schemas.microsoft.com/office/powerpoint/2010/main" val="3095641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0D6B48-7676-4ABE-B1A7-B4611D9EB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sz="4000" dirty="0"/>
              <a:t>남자는 네모</a:t>
            </a:r>
            <a:r>
              <a:rPr lang="en-US" altLang="ko-KR" sz="4000" dirty="0"/>
              <a:t>, </a:t>
            </a:r>
            <a:br>
              <a:rPr lang="en-US" altLang="ko-KR" sz="4000" dirty="0"/>
            </a:br>
            <a:r>
              <a:rPr lang="ko-KR" altLang="en-US" sz="4000" dirty="0"/>
              <a:t>여자는 세모로 표현</a:t>
            </a:r>
            <a:r>
              <a:rPr lang="ko-KR" altLang="en-US" sz="3300" dirty="0"/>
              <a:t> </a:t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182729-F1F0-4C97-A0F3-D94D41276D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ko-KR" altLang="en-US" sz="1500" dirty="0"/>
              <a:t>직업별 상성을 두고 전투는 자동으로 함</a:t>
            </a:r>
            <a:endParaRPr lang="en-US" altLang="ko-KR" sz="1500" dirty="0"/>
          </a:p>
          <a:p>
            <a:r>
              <a:rPr lang="ko-KR" altLang="en-US" sz="1500" dirty="0"/>
              <a:t> 서로의 성을 먼저 부시면 이기는 </a:t>
            </a:r>
            <a:r>
              <a:rPr lang="ko-KR" altLang="en-US" sz="1500" dirty="0" err="1"/>
              <a:t>전략공성게임</a:t>
            </a:r>
            <a:endParaRPr lang="ko-KR" altLang="en-US" sz="1500" dirty="0"/>
          </a:p>
          <a:p>
            <a:r>
              <a:rPr lang="ko-KR" altLang="en-US" sz="1500" dirty="0"/>
              <a:t>각 팀에는 </a:t>
            </a:r>
            <a:r>
              <a:rPr lang="ko-KR" altLang="en-US" sz="1500" dirty="0" err="1"/>
              <a:t>트렌스젠더</a:t>
            </a:r>
            <a:r>
              <a:rPr lang="ko-KR" altLang="en-US" sz="1500" dirty="0"/>
              <a:t> </a:t>
            </a:r>
            <a:r>
              <a:rPr lang="en-US" altLang="ko-KR" sz="1500" dirty="0"/>
              <a:t>(</a:t>
            </a:r>
            <a:r>
              <a:rPr lang="ko-KR" altLang="en-US" sz="1500" dirty="0"/>
              <a:t>원</a:t>
            </a:r>
            <a:r>
              <a:rPr lang="en-US" altLang="ko-KR" sz="1500" dirty="0"/>
              <a:t>)</a:t>
            </a:r>
            <a:r>
              <a:rPr lang="ko-KR" altLang="en-US" sz="1500" dirty="0"/>
              <a:t>가 존재해서 전략적으로 이용가능</a:t>
            </a:r>
          </a:p>
        </p:txBody>
      </p:sp>
    </p:spTree>
    <p:extLst>
      <p:ext uri="{BB962C8B-B14F-4D97-AF65-F5344CB8AC3E}">
        <p14:creationId xmlns:p14="http://schemas.microsoft.com/office/powerpoint/2010/main" val="2931313460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TM16401371[[fn=아틀라스]]</Template>
  <TotalTime>5</TotalTime>
  <Words>53</Words>
  <Application>Microsoft Office PowerPoint</Application>
  <PresentationFormat>와이드스크린</PresentationFormat>
  <Paragraphs>10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맑은 고딕</vt:lpstr>
      <vt:lpstr>Calibri Light</vt:lpstr>
      <vt:lpstr>Rockwell</vt:lpstr>
      <vt:lpstr>Wingdings</vt:lpstr>
      <vt:lpstr>Atlas</vt:lpstr>
      <vt:lpstr>Gender Wars</vt:lpstr>
      <vt:lpstr> 인류가 더 이상 자식을 낳을 수  없다는 설정에서 시작.​ </vt:lpstr>
      <vt:lpstr>남자는 네모,  여자는 세모로 표현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Gender Wars</dc:title>
  <dc:creator>서한울</dc:creator>
  <cp:lastModifiedBy>서한울</cp:lastModifiedBy>
  <cp:revision>1</cp:revision>
  <dcterms:created xsi:type="dcterms:W3CDTF">2017-09-13T01:55:43Z</dcterms:created>
  <dcterms:modified xsi:type="dcterms:W3CDTF">2017-09-13T02:01:14Z</dcterms:modified>
</cp:coreProperties>
</file>