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12/18/2019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234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183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12/18/2019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020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12/18/2019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008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12/18/2019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644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738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254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984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201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12/18/2019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02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647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4998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115C8C-04F9-4C7D-957B-4D84FF2649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590" b="916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695E25C-06E7-4082-BE92-B571B616B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285571"/>
            <a:ext cx="11265408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4BD7DF-F4BB-427F-B4F6-6DC83A59A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D8981C4-A717-47E0-A6F5-6240919FBE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572000"/>
            <a:ext cx="10965141" cy="895244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</a:rPr>
              <a:t>게임서버프로그래밍 </a:t>
            </a:r>
            <a:r>
              <a:rPr lang="ko-KR" altLang="en-US" sz="4000" dirty="0" err="1">
                <a:solidFill>
                  <a:srgbClr val="FFFFFF"/>
                </a:solidFill>
              </a:rPr>
              <a:t>텀프로젝트</a:t>
            </a:r>
            <a:r>
              <a:rPr lang="en-US" altLang="ko-KR" sz="4000" dirty="0">
                <a:solidFill>
                  <a:srgbClr val="FFFFFF"/>
                </a:solidFill>
              </a:rPr>
              <a:t>	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80B0D9-4AA9-43A4-AA46-980B116C44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5467246"/>
            <a:ext cx="10965142" cy="484822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FFFF">
                    <a:alpha val="75000"/>
                  </a:srgbClr>
                </a:solidFill>
              </a:rPr>
              <a:t>2015182050 </a:t>
            </a:r>
            <a:r>
              <a:rPr lang="ko-KR" altLang="en-US" dirty="0" err="1">
                <a:solidFill>
                  <a:srgbClr val="FFFFFF">
                    <a:alpha val="75000"/>
                  </a:srgbClr>
                </a:solidFill>
              </a:rPr>
              <a:t>서한울</a:t>
            </a:r>
            <a:endParaRPr lang="ko-KR" altLang="en-US" dirty="0">
              <a:solidFill>
                <a:srgbClr val="FFFFFF">
                  <a:alpha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1734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CB13B7-D740-4642-A17D-92C62C867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구현한 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2A746E-FEF2-4957-B0CD-CB96A360E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취업 준비로 인해서 거의</a:t>
            </a:r>
            <a:r>
              <a:rPr lang="en-US" altLang="ko-KR" dirty="0"/>
              <a:t> </a:t>
            </a:r>
            <a:r>
              <a:rPr lang="ko-KR" altLang="en-US" dirty="0"/>
              <a:t>구현하지 못했습니다</a:t>
            </a:r>
            <a:r>
              <a:rPr lang="en-US" altLang="ko-KR" dirty="0"/>
              <a:t>. </a:t>
            </a:r>
            <a:r>
              <a:rPr lang="ko-KR" altLang="en-US" dirty="0"/>
              <a:t>죄송합니다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기본 </a:t>
            </a:r>
            <a:r>
              <a:rPr lang="en-US" altLang="ko-KR" dirty="0" err="1"/>
              <a:t>ui</a:t>
            </a:r>
            <a:r>
              <a:rPr lang="en-US" altLang="ko-KR" dirty="0"/>
              <a:t> </a:t>
            </a:r>
            <a:r>
              <a:rPr lang="ko-KR" altLang="en-US" dirty="0"/>
              <a:t>추가</a:t>
            </a:r>
            <a:endParaRPr lang="en-US" altLang="ko-KR" dirty="0"/>
          </a:p>
          <a:p>
            <a:r>
              <a:rPr lang="ko-KR" altLang="en-US" dirty="0"/>
              <a:t>플레이어 </a:t>
            </a:r>
            <a:r>
              <a:rPr lang="ko-KR" altLang="en-US" dirty="0" err="1"/>
              <a:t>공격시</a:t>
            </a:r>
            <a:r>
              <a:rPr lang="ko-KR" altLang="en-US" dirty="0"/>
              <a:t> </a:t>
            </a:r>
            <a:r>
              <a:rPr lang="en-US" altLang="ko-KR" dirty="0" err="1"/>
              <a:t>npc</a:t>
            </a:r>
            <a:r>
              <a:rPr lang="en-US" altLang="ko-KR" dirty="0"/>
              <a:t> </a:t>
            </a:r>
            <a:r>
              <a:rPr lang="ko-KR" altLang="en-US" dirty="0"/>
              <a:t>체력 감소</a:t>
            </a:r>
            <a:r>
              <a:rPr lang="en-US" altLang="ko-KR" dirty="0"/>
              <a:t>, HP 0</a:t>
            </a:r>
            <a:r>
              <a:rPr lang="ko-KR" altLang="en-US" dirty="0"/>
              <a:t>일 때 죽음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555672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Office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Dividend">
      <a:maj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30</Words>
  <Application>Microsoft Office PowerPoint</Application>
  <PresentationFormat>와이드스크린</PresentationFormat>
  <Paragraphs>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Arial Nova Light</vt:lpstr>
      <vt:lpstr>Wingdings 2</vt:lpstr>
      <vt:lpstr>DividendVTI</vt:lpstr>
      <vt:lpstr>게임서버프로그래밍 텀프로젝트 </vt:lpstr>
      <vt:lpstr>구현한 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게임서버프로그래밍 텀프로젝트</dc:title>
  <dc:creator>hanul Seo</dc:creator>
  <cp:lastModifiedBy>hanul Seo</cp:lastModifiedBy>
  <cp:revision>2</cp:revision>
  <dcterms:created xsi:type="dcterms:W3CDTF">2019-12-18T04:08:31Z</dcterms:created>
  <dcterms:modified xsi:type="dcterms:W3CDTF">2019-12-18T04:29:12Z</dcterms:modified>
</cp:coreProperties>
</file>