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ldMasterIdLst>
    <p:sldMasterId id="2147483648" r:id="rId1"/>
  </p:sldMasterIdLst>
  <p:sldIdLst>
    <p:sldId id="256" r:id="rId2"/>
    <p:sldId id="257" r:id="rId3"/>
    <p:sldId id="258" r:id="rId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showNarration="1">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horzBarState="maximized">
    <p:restoredLeft sz="14995" autoAdjust="0"/>
    <p:restoredTop sz="94660"/>
  </p:normalViewPr>
  <p:slideViewPr>
    <p:cSldViewPr snapToGrid="0">
      <p:cViewPr>
        <p:scale>
          <a:sx n="90" d="100"/>
          <a:sy n="90" d="100"/>
        </p:scale>
        <p:origin x="680" y="40"/>
      </p:cViewPr>
      <p:guideLst>
        <p:guide orient="horz" pos="2159"/>
        <p:guide pos="381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presProps" Target="presProps.xml"  /><Relationship Id="rId6" Type="http://schemas.openxmlformats.org/officeDocument/2006/relationships/viewProps" Target="viewProps.xml"  /><Relationship Id="rId7" Type="http://schemas.openxmlformats.org/officeDocument/2006/relationships/theme" Target="theme/theme1.xml"  /><Relationship Id="rId8"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923240-B3FC-1B54-93CB-CFFA3FAD111D}"/>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0ACCA078-D790-5915-292D-05651A5145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6D66CCF2-09F8-E74A-5B81-991993BC6CB6}"/>
              </a:ext>
            </a:extLst>
          </p:cNvPr>
          <p:cNvSpPr>
            <a:spLocks noGrp="1"/>
          </p:cNvSpPr>
          <p:nvPr>
            <p:ph type="dt" sz="half" idx="10"/>
          </p:nvPr>
        </p:nvSpPr>
        <p:spPr/>
        <p:txBody>
          <a:bodyPr/>
          <a:lstStyle/>
          <a:p>
            <a:fld id="{7E65058B-53AC-414D-AD29-39A8F6BDB71B}" type="datetimeFigureOut">
              <a:rPr lang="ko-KR" altLang="en-US" smtClean="0"/>
              <a:t>2023-04-06</a:t>
            </a:fld>
            <a:endParaRPr lang="ko-KR" altLang="en-US"/>
          </a:p>
        </p:txBody>
      </p:sp>
      <p:sp>
        <p:nvSpPr>
          <p:cNvPr id="5" name="바닥글 개체 틀 4">
            <a:extLst>
              <a:ext uri="{FF2B5EF4-FFF2-40B4-BE49-F238E27FC236}">
                <a16:creationId xmlns:a16="http://schemas.microsoft.com/office/drawing/2014/main" id="{C5C81060-6AD0-CF9B-2348-0B09D5193F7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BBF7E3E-7C55-C7A1-C4A5-96F52CFB22DE}"/>
              </a:ext>
            </a:extLst>
          </p:cNvPr>
          <p:cNvSpPr>
            <a:spLocks noGrp="1"/>
          </p:cNvSpPr>
          <p:nvPr>
            <p:ph type="sldNum" sz="quarter" idx="12"/>
          </p:nvPr>
        </p:nvSpPr>
        <p:spPr/>
        <p:txBody>
          <a:bodyPr/>
          <a:lstStyle/>
          <a:p>
            <a:fld id="{776075A6-6F79-4B33-90CF-7374A8DF7726}" type="slidenum">
              <a:rPr lang="ko-KR" altLang="en-US" smtClean="0"/>
              <a:t>‹#›</a:t>
            </a:fld>
            <a:endParaRPr lang="ko-KR" altLang="en-US"/>
          </a:p>
        </p:txBody>
      </p:sp>
    </p:spTree>
    <p:extLst>
      <p:ext uri="{BB962C8B-B14F-4D97-AF65-F5344CB8AC3E}">
        <p14:creationId xmlns:p14="http://schemas.microsoft.com/office/powerpoint/2010/main" val="3509047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EEA0B3E-ADAA-4166-2A13-A3560C38596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4212C3EC-992F-88D8-B6AC-10CE668D2799}"/>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EA855D6-8194-5FAA-836D-4F7158ED98C2}"/>
              </a:ext>
            </a:extLst>
          </p:cNvPr>
          <p:cNvSpPr>
            <a:spLocks noGrp="1"/>
          </p:cNvSpPr>
          <p:nvPr>
            <p:ph type="dt" sz="half" idx="10"/>
          </p:nvPr>
        </p:nvSpPr>
        <p:spPr/>
        <p:txBody>
          <a:bodyPr/>
          <a:lstStyle/>
          <a:p>
            <a:fld id="{7E65058B-53AC-414D-AD29-39A8F6BDB71B}" type="datetimeFigureOut">
              <a:rPr lang="ko-KR" altLang="en-US" smtClean="0"/>
              <a:t>2023-04-06</a:t>
            </a:fld>
            <a:endParaRPr lang="ko-KR" altLang="en-US"/>
          </a:p>
        </p:txBody>
      </p:sp>
      <p:sp>
        <p:nvSpPr>
          <p:cNvPr id="5" name="바닥글 개체 틀 4">
            <a:extLst>
              <a:ext uri="{FF2B5EF4-FFF2-40B4-BE49-F238E27FC236}">
                <a16:creationId xmlns:a16="http://schemas.microsoft.com/office/drawing/2014/main" id="{3F9FAFB8-6E7A-E5B4-CE15-4B85AC66CA3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61F02A3-102D-873D-98BE-5FD9F1F80119}"/>
              </a:ext>
            </a:extLst>
          </p:cNvPr>
          <p:cNvSpPr>
            <a:spLocks noGrp="1"/>
          </p:cNvSpPr>
          <p:nvPr>
            <p:ph type="sldNum" sz="quarter" idx="12"/>
          </p:nvPr>
        </p:nvSpPr>
        <p:spPr/>
        <p:txBody>
          <a:bodyPr/>
          <a:lstStyle/>
          <a:p>
            <a:fld id="{776075A6-6F79-4B33-90CF-7374A8DF7726}" type="slidenum">
              <a:rPr lang="ko-KR" altLang="en-US" smtClean="0"/>
              <a:t>‹#›</a:t>
            </a:fld>
            <a:endParaRPr lang="ko-KR" altLang="en-US"/>
          </a:p>
        </p:txBody>
      </p:sp>
    </p:spTree>
    <p:extLst>
      <p:ext uri="{BB962C8B-B14F-4D97-AF65-F5344CB8AC3E}">
        <p14:creationId xmlns:p14="http://schemas.microsoft.com/office/powerpoint/2010/main" val="2020636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64123FC9-5CB4-8799-CA97-ADDED8AD4DC1}"/>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C3304A6-103A-A14B-6859-E066624A8B58}"/>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EC5991D-51F7-FE18-3753-B3C3231319EF}"/>
              </a:ext>
            </a:extLst>
          </p:cNvPr>
          <p:cNvSpPr>
            <a:spLocks noGrp="1"/>
          </p:cNvSpPr>
          <p:nvPr>
            <p:ph type="dt" sz="half" idx="10"/>
          </p:nvPr>
        </p:nvSpPr>
        <p:spPr/>
        <p:txBody>
          <a:bodyPr/>
          <a:lstStyle/>
          <a:p>
            <a:fld id="{7E65058B-53AC-414D-AD29-39A8F6BDB71B}" type="datetimeFigureOut">
              <a:rPr lang="ko-KR" altLang="en-US" smtClean="0"/>
              <a:t>2023-04-06</a:t>
            </a:fld>
            <a:endParaRPr lang="ko-KR" altLang="en-US"/>
          </a:p>
        </p:txBody>
      </p:sp>
      <p:sp>
        <p:nvSpPr>
          <p:cNvPr id="5" name="바닥글 개체 틀 4">
            <a:extLst>
              <a:ext uri="{FF2B5EF4-FFF2-40B4-BE49-F238E27FC236}">
                <a16:creationId xmlns:a16="http://schemas.microsoft.com/office/drawing/2014/main" id="{6235F602-B905-5D41-F9F7-2EB9FACF1D5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84DFAAA-32F9-F672-6FA0-57867D1DE77E}"/>
              </a:ext>
            </a:extLst>
          </p:cNvPr>
          <p:cNvSpPr>
            <a:spLocks noGrp="1"/>
          </p:cNvSpPr>
          <p:nvPr>
            <p:ph type="sldNum" sz="quarter" idx="12"/>
          </p:nvPr>
        </p:nvSpPr>
        <p:spPr/>
        <p:txBody>
          <a:bodyPr/>
          <a:lstStyle/>
          <a:p>
            <a:fld id="{776075A6-6F79-4B33-90CF-7374A8DF7726}" type="slidenum">
              <a:rPr lang="ko-KR" altLang="en-US" smtClean="0"/>
              <a:t>‹#›</a:t>
            </a:fld>
            <a:endParaRPr lang="ko-KR" altLang="en-US"/>
          </a:p>
        </p:txBody>
      </p:sp>
    </p:spTree>
    <p:extLst>
      <p:ext uri="{BB962C8B-B14F-4D97-AF65-F5344CB8AC3E}">
        <p14:creationId xmlns:p14="http://schemas.microsoft.com/office/powerpoint/2010/main" val="359057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80AF72-3D22-CB1C-CEFF-23F1949DA293}"/>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6B8637C-7FAE-4519-8F93-387301CC51C4}"/>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779820D-90D9-31DE-89F6-ECE195F6FB36}"/>
              </a:ext>
            </a:extLst>
          </p:cNvPr>
          <p:cNvSpPr>
            <a:spLocks noGrp="1"/>
          </p:cNvSpPr>
          <p:nvPr>
            <p:ph type="dt" sz="half" idx="10"/>
          </p:nvPr>
        </p:nvSpPr>
        <p:spPr/>
        <p:txBody>
          <a:bodyPr/>
          <a:lstStyle/>
          <a:p>
            <a:fld id="{7E65058B-53AC-414D-AD29-39A8F6BDB71B}" type="datetimeFigureOut">
              <a:rPr lang="ko-KR" altLang="en-US" smtClean="0"/>
              <a:t>2023-04-06</a:t>
            </a:fld>
            <a:endParaRPr lang="ko-KR" altLang="en-US"/>
          </a:p>
        </p:txBody>
      </p:sp>
      <p:sp>
        <p:nvSpPr>
          <p:cNvPr id="5" name="바닥글 개체 틀 4">
            <a:extLst>
              <a:ext uri="{FF2B5EF4-FFF2-40B4-BE49-F238E27FC236}">
                <a16:creationId xmlns:a16="http://schemas.microsoft.com/office/drawing/2014/main" id="{6F64EFC0-CF49-9F22-D6C0-E9E8112F1F8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8C7B416-CF9E-42C1-0492-A0029F5E2146}"/>
              </a:ext>
            </a:extLst>
          </p:cNvPr>
          <p:cNvSpPr>
            <a:spLocks noGrp="1"/>
          </p:cNvSpPr>
          <p:nvPr>
            <p:ph type="sldNum" sz="quarter" idx="12"/>
          </p:nvPr>
        </p:nvSpPr>
        <p:spPr/>
        <p:txBody>
          <a:bodyPr/>
          <a:lstStyle/>
          <a:p>
            <a:fld id="{776075A6-6F79-4B33-90CF-7374A8DF7726}" type="slidenum">
              <a:rPr lang="ko-KR" altLang="en-US" smtClean="0"/>
              <a:t>‹#›</a:t>
            </a:fld>
            <a:endParaRPr lang="ko-KR" altLang="en-US"/>
          </a:p>
        </p:txBody>
      </p:sp>
    </p:spTree>
    <p:extLst>
      <p:ext uri="{BB962C8B-B14F-4D97-AF65-F5344CB8AC3E}">
        <p14:creationId xmlns:p14="http://schemas.microsoft.com/office/powerpoint/2010/main" val="1945048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010D5DF-6E5E-4553-4D2E-64E0702F62BE}"/>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EAA483C0-B583-2609-8606-36768FFC46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ADF885A9-8E99-0123-1EAB-6F4772F2B8F2}"/>
              </a:ext>
            </a:extLst>
          </p:cNvPr>
          <p:cNvSpPr>
            <a:spLocks noGrp="1"/>
          </p:cNvSpPr>
          <p:nvPr>
            <p:ph type="dt" sz="half" idx="10"/>
          </p:nvPr>
        </p:nvSpPr>
        <p:spPr/>
        <p:txBody>
          <a:bodyPr/>
          <a:lstStyle/>
          <a:p>
            <a:fld id="{7E65058B-53AC-414D-AD29-39A8F6BDB71B}" type="datetimeFigureOut">
              <a:rPr lang="ko-KR" altLang="en-US" smtClean="0"/>
              <a:t>2023-04-06</a:t>
            </a:fld>
            <a:endParaRPr lang="ko-KR" altLang="en-US"/>
          </a:p>
        </p:txBody>
      </p:sp>
      <p:sp>
        <p:nvSpPr>
          <p:cNvPr id="5" name="바닥글 개체 틀 4">
            <a:extLst>
              <a:ext uri="{FF2B5EF4-FFF2-40B4-BE49-F238E27FC236}">
                <a16:creationId xmlns:a16="http://schemas.microsoft.com/office/drawing/2014/main" id="{C9C35B87-F360-6C12-D8D4-B09F484C00C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B4EA09C-6E78-2BE1-4C98-3A3AC44824BE}"/>
              </a:ext>
            </a:extLst>
          </p:cNvPr>
          <p:cNvSpPr>
            <a:spLocks noGrp="1"/>
          </p:cNvSpPr>
          <p:nvPr>
            <p:ph type="sldNum" sz="quarter" idx="12"/>
          </p:nvPr>
        </p:nvSpPr>
        <p:spPr/>
        <p:txBody>
          <a:bodyPr/>
          <a:lstStyle/>
          <a:p>
            <a:fld id="{776075A6-6F79-4B33-90CF-7374A8DF7726}" type="slidenum">
              <a:rPr lang="ko-KR" altLang="en-US" smtClean="0"/>
              <a:t>‹#›</a:t>
            </a:fld>
            <a:endParaRPr lang="ko-KR" altLang="en-US"/>
          </a:p>
        </p:txBody>
      </p:sp>
    </p:spTree>
    <p:extLst>
      <p:ext uri="{BB962C8B-B14F-4D97-AF65-F5344CB8AC3E}">
        <p14:creationId xmlns:p14="http://schemas.microsoft.com/office/powerpoint/2010/main" val="667386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715230-35C7-7B31-FB5C-F3C2EE259C8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24DF3C7-FFBF-7B5F-0930-AC04D25CABD5}"/>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26180395-F536-C318-6180-875C5495B30D}"/>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00086502-EE4C-C8D3-99EC-700B1136FF12}"/>
              </a:ext>
            </a:extLst>
          </p:cNvPr>
          <p:cNvSpPr>
            <a:spLocks noGrp="1"/>
          </p:cNvSpPr>
          <p:nvPr>
            <p:ph type="dt" sz="half" idx="10"/>
          </p:nvPr>
        </p:nvSpPr>
        <p:spPr/>
        <p:txBody>
          <a:bodyPr/>
          <a:lstStyle/>
          <a:p>
            <a:fld id="{7E65058B-53AC-414D-AD29-39A8F6BDB71B}" type="datetimeFigureOut">
              <a:rPr lang="ko-KR" altLang="en-US" smtClean="0"/>
              <a:t>2023-04-06</a:t>
            </a:fld>
            <a:endParaRPr lang="ko-KR" altLang="en-US"/>
          </a:p>
        </p:txBody>
      </p:sp>
      <p:sp>
        <p:nvSpPr>
          <p:cNvPr id="6" name="바닥글 개체 틀 5">
            <a:extLst>
              <a:ext uri="{FF2B5EF4-FFF2-40B4-BE49-F238E27FC236}">
                <a16:creationId xmlns:a16="http://schemas.microsoft.com/office/drawing/2014/main" id="{76BA2660-0126-831F-5FC2-E28BB34723F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3291AC5-F5C3-D36B-22D1-4AC5BFF6D70B}"/>
              </a:ext>
            </a:extLst>
          </p:cNvPr>
          <p:cNvSpPr>
            <a:spLocks noGrp="1"/>
          </p:cNvSpPr>
          <p:nvPr>
            <p:ph type="sldNum" sz="quarter" idx="12"/>
          </p:nvPr>
        </p:nvSpPr>
        <p:spPr/>
        <p:txBody>
          <a:bodyPr/>
          <a:lstStyle/>
          <a:p>
            <a:fld id="{776075A6-6F79-4B33-90CF-7374A8DF7726}" type="slidenum">
              <a:rPr lang="ko-KR" altLang="en-US" smtClean="0"/>
              <a:t>‹#›</a:t>
            </a:fld>
            <a:endParaRPr lang="ko-KR" altLang="en-US"/>
          </a:p>
        </p:txBody>
      </p:sp>
    </p:spTree>
    <p:extLst>
      <p:ext uri="{BB962C8B-B14F-4D97-AF65-F5344CB8AC3E}">
        <p14:creationId xmlns:p14="http://schemas.microsoft.com/office/powerpoint/2010/main" val="65411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8013BA8-54F8-5C8C-1B9C-42BAD995748D}"/>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9E025613-EF84-BEDD-58D5-9DF88F7AB9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28E0D5EE-6726-D075-E244-5B29E0A59B2E}"/>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537475FF-8E00-CB06-D292-50C4DF8C3A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CC033B92-0674-D467-5FF0-F719BFDF2F5B}"/>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94D698B4-122F-5307-1C2C-C152DFF3A063}"/>
              </a:ext>
            </a:extLst>
          </p:cNvPr>
          <p:cNvSpPr>
            <a:spLocks noGrp="1"/>
          </p:cNvSpPr>
          <p:nvPr>
            <p:ph type="dt" sz="half" idx="10"/>
          </p:nvPr>
        </p:nvSpPr>
        <p:spPr/>
        <p:txBody>
          <a:bodyPr/>
          <a:lstStyle/>
          <a:p>
            <a:fld id="{7E65058B-53AC-414D-AD29-39A8F6BDB71B}" type="datetimeFigureOut">
              <a:rPr lang="ko-KR" altLang="en-US" smtClean="0"/>
              <a:t>2023-04-06</a:t>
            </a:fld>
            <a:endParaRPr lang="ko-KR" altLang="en-US"/>
          </a:p>
        </p:txBody>
      </p:sp>
      <p:sp>
        <p:nvSpPr>
          <p:cNvPr id="8" name="바닥글 개체 틀 7">
            <a:extLst>
              <a:ext uri="{FF2B5EF4-FFF2-40B4-BE49-F238E27FC236}">
                <a16:creationId xmlns:a16="http://schemas.microsoft.com/office/drawing/2014/main" id="{E0B8B4C4-74C1-6C19-1E69-113AAAD7CBE9}"/>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736E8D20-B34D-0622-1376-0959918D0F60}"/>
              </a:ext>
            </a:extLst>
          </p:cNvPr>
          <p:cNvSpPr>
            <a:spLocks noGrp="1"/>
          </p:cNvSpPr>
          <p:nvPr>
            <p:ph type="sldNum" sz="quarter" idx="12"/>
          </p:nvPr>
        </p:nvSpPr>
        <p:spPr/>
        <p:txBody>
          <a:bodyPr/>
          <a:lstStyle/>
          <a:p>
            <a:fld id="{776075A6-6F79-4B33-90CF-7374A8DF7726}" type="slidenum">
              <a:rPr lang="ko-KR" altLang="en-US" smtClean="0"/>
              <a:t>‹#›</a:t>
            </a:fld>
            <a:endParaRPr lang="ko-KR" altLang="en-US"/>
          </a:p>
        </p:txBody>
      </p:sp>
    </p:spTree>
    <p:extLst>
      <p:ext uri="{BB962C8B-B14F-4D97-AF65-F5344CB8AC3E}">
        <p14:creationId xmlns:p14="http://schemas.microsoft.com/office/powerpoint/2010/main" val="1315239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C4A24CA-4DBD-445B-FC53-35A4AC4D509A}"/>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C88C14BF-14FA-98C1-041B-123E6AA4EDFE}"/>
              </a:ext>
            </a:extLst>
          </p:cNvPr>
          <p:cNvSpPr>
            <a:spLocks noGrp="1"/>
          </p:cNvSpPr>
          <p:nvPr>
            <p:ph type="dt" sz="half" idx="10"/>
          </p:nvPr>
        </p:nvSpPr>
        <p:spPr/>
        <p:txBody>
          <a:bodyPr/>
          <a:lstStyle/>
          <a:p>
            <a:fld id="{7E65058B-53AC-414D-AD29-39A8F6BDB71B}" type="datetimeFigureOut">
              <a:rPr lang="ko-KR" altLang="en-US" smtClean="0"/>
              <a:t>2023-04-06</a:t>
            </a:fld>
            <a:endParaRPr lang="ko-KR" altLang="en-US"/>
          </a:p>
        </p:txBody>
      </p:sp>
      <p:sp>
        <p:nvSpPr>
          <p:cNvPr id="4" name="바닥글 개체 틀 3">
            <a:extLst>
              <a:ext uri="{FF2B5EF4-FFF2-40B4-BE49-F238E27FC236}">
                <a16:creationId xmlns:a16="http://schemas.microsoft.com/office/drawing/2014/main" id="{4FBCAA88-96C5-8B71-B75F-5CEF9CE4BDFF}"/>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967561FF-22D0-7331-3186-0656EA6D7264}"/>
              </a:ext>
            </a:extLst>
          </p:cNvPr>
          <p:cNvSpPr>
            <a:spLocks noGrp="1"/>
          </p:cNvSpPr>
          <p:nvPr>
            <p:ph type="sldNum" sz="quarter" idx="12"/>
          </p:nvPr>
        </p:nvSpPr>
        <p:spPr/>
        <p:txBody>
          <a:bodyPr/>
          <a:lstStyle/>
          <a:p>
            <a:fld id="{776075A6-6F79-4B33-90CF-7374A8DF7726}" type="slidenum">
              <a:rPr lang="ko-KR" altLang="en-US" smtClean="0"/>
              <a:t>‹#›</a:t>
            </a:fld>
            <a:endParaRPr lang="ko-KR" altLang="en-US"/>
          </a:p>
        </p:txBody>
      </p:sp>
    </p:spTree>
    <p:extLst>
      <p:ext uri="{BB962C8B-B14F-4D97-AF65-F5344CB8AC3E}">
        <p14:creationId xmlns:p14="http://schemas.microsoft.com/office/powerpoint/2010/main" val="300435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A4333FD9-DF60-AD27-EEF4-7BF3DC22D57C}"/>
              </a:ext>
            </a:extLst>
          </p:cNvPr>
          <p:cNvSpPr>
            <a:spLocks noGrp="1"/>
          </p:cNvSpPr>
          <p:nvPr>
            <p:ph type="dt" sz="half" idx="10"/>
          </p:nvPr>
        </p:nvSpPr>
        <p:spPr/>
        <p:txBody>
          <a:bodyPr/>
          <a:lstStyle/>
          <a:p>
            <a:fld id="{7E65058B-53AC-414D-AD29-39A8F6BDB71B}" type="datetimeFigureOut">
              <a:rPr lang="ko-KR" altLang="en-US" smtClean="0"/>
              <a:t>2023-04-06</a:t>
            </a:fld>
            <a:endParaRPr lang="ko-KR" altLang="en-US"/>
          </a:p>
        </p:txBody>
      </p:sp>
      <p:sp>
        <p:nvSpPr>
          <p:cNvPr id="3" name="바닥글 개체 틀 2">
            <a:extLst>
              <a:ext uri="{FF2B5EF4-FFF2-40B4-BE49-F238E27FC236}">
                <a16:creationId xmlns:a16="http://schemas.microsoft.com/office/drawing/2014/main" id="{5FCCD028-7836-5677-3561-F91AC98E5785}"/>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06EEBE61-7FA1-18E1-B92D-34AD851C0A7B}"/>
              </a:ext>
            </a:extLst>
          </p:cNvPr>
          <p:cNvSpPr>
            <a:spLocks noGrp="1"/>
          </p:cNvSpPr>
          <p:nvPr>
            <p:ph type="sldNum" sz="quarter" idx="12"/>
          </p:nvPr>
        </p:nvSpPr>
        <p:spPr/>
        <p:txBody>
          <a:bodyPr/>
          <a:lstStyle/>
          <a:p>
            <a:fld id="{776075A6-6F79-4B33-90CF-7374A8DF7726}" type="slidenum">
              <a:rPr lang="ko-KR" altLang="en-US" smtClean="0"/>
              <a:t>‹#›</a:t>
            </a:fld>
            <a:endParaRPr lang="ko-KR" altLang="en-US"/>
          </a:p>
        </p:txBody>
      </p:sp>
    </p:spTree>
    <p:extLst>
      <p:ext uri="{BB962C8B-B14F-4D97-AF65-F5344CB8AC3E}">
        <p14:creationId xmlns:p14="http://schemas.microsoft.com/office/powerpoint/2010/main" val="2699587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030354-421A-6CA6-33E7-7DB1531A5A9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79D06326-3D27-C2EC-67E1-673A9FA4E0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89F0227F-935E-34DA-053D-53E3485421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1102C8C0-3C5B-A541-A6C9-EA1BA4CE9C4D}"/>
              </a:ext>
            </a:extLst>
          </p:cNvPr>
          <p:cNvSpPr>
            <a:spLocks noGrp="1"/>
          </p:cNvSpPr>
          <p:nvPr>
            <p:ph type="dt" sz="half" idx="10"/>
          </p:nvPr>
        </p:nvSpPr>
        <p:spPr/>
        <p:txBody>
          <a:bodyPr/>
          <a:lstStyle/>
          <a:p>
            <a:fld id="{7E65058B-53AC-414D-AD29-39A8F6BDB71B}" type="datetimeFigureOut">
              <a:rPr lang="ko-KR" altLang="en-US" smtClean="0"/>
              <a:t>2023-04-06</a:t>
            </a:fld>
            <a:endParaRPr lang="ko-KR" altLang="en-US"/>
          </a:p>
        </p:txBody>
      </p:sp>
      <p:sp>
        <p:nvSpPr>
          <p:cNvPr id="6" name="바닥글 개체 틀 5">
            <a:extLst>
              <a:ext uri="{FF2B5EF4-FFF2-40B4-BE49-F238E27FC236}">
                <a16:creationId xmlns:a16="http://schemas.microsoft.com/office/drawing/2014/main" id="{D1EC1B56-67C7-9070-1D93-02C6E612411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28F7198-0CBD-76C9-4CA1-13D6A8CDB2A0}"/>
              </a:ext>
            </a:extLst>
          </p:cNvPr>
          <p:cNvSpPr>
            <a:spLocks noGrp="1"/>
          </p:cNvSpPr>
          <p:nvPr>
            <p:ph type="sldNum" sz="quarter" idx="12"/>
          </p:nvPr>
        </p:nvSpPr>
        <p:spPr/>
        <p:txBody>
          <a:bodyPr/>
          <a:lstStyle/>
          <a:p>
            <a:fld id="{776075A6-6F79-4B33-90CF-7374A8DF7726}" type="slidenum">
              <a:rPr lang="ko-KR" altLang="en-US" smtClean="0"/>
              <a:t>‹#›</a:t>
            </a:fld>
            <a:endParaRPr lang="ko-KR" altLang="en-US"/>
          </a:p>
        </p:txBody>
      </p:sp>
    </p:spTree>
    <p:extLst>
      <p:ext uri="{BB962C8B-B14F-4D97-AF65-F5344CB8AC3E}">
        <p14:creationId xmlns:p14="http://schemas.microsoft.com/office/powerpoint/2010/main" val="3482492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47C3652-E999-2386-64CA-AC17D8294B40}"/>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FB385B4A-14E5-73F2-A7E9-2EB5FBB496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A453D017-6338-B0D2-E5E3-BD7731EC0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2BE56138-C0D6-3AC3-619C-77297E7C7E51}"/>
              </a:ext>
            </a:extLst>
          </p:cNvPr>
          <p:cNvSpPr>
            <a:spLocks noGrp="1"/>
          </p:cNvSpPr>
          <p:nvPr>
            <p:ph type="dt" sz="half" idx="10"/>
          </p:nvPr>
        </p:nvSpPr>
        <p:spPr/>
        <p:txBody>
          <a:bodyPr/>
          <a:lstStyle/>
          <a:p>
            <a:fld id="{7E65058B-53AC-414D-AD29-39A8F6BDB71B}" type="datetimeFigureOut">
              <a:rPr lang="ko-KR" altLang="en-US" smtClean="0"/>
              <a:t>2023-04-06</a:t>
            </a:fld>
            <a:endParaRPr lang="ko-KR" altLang="en-US"/>
          </a:p>
        </p:txBody>
      </p:sp>
      <p:sp>
        <p:nvSpPr>
          <p:cNvPr id="6" name="바닥글 개체 틀 5">
            <a:extLst>
              <a:ext uri="{FF2B5EF4-FFF2-40B4-BE49-F238E27FC236}">
                <a16:creationId xmlns:a16="http://schemas.microsoft.com/office/drawing/2014/main" id="{EB95CBA4-F594-D586-E4F8-3E4EB19E39E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ADB9468-51C0-ACD6-2DF6-5E0C475B3CB1}"/>
              </a:ext>
            </a:extLst>
          </p:cNvPr>
          <p:cNvSpPr>
            <a:spLocks noGrp="1"/>
          </p:cNvSpPr>
          <p:nvPr>
            <p:ph type="sldNum" sz="quarter" idx="12"/>
          </p:nvPr>
        </p:nvSpPr>
        <p:spPr/>
        <p:txBody>
          <a:bodyPr/>
          <a:lstStyle/>
          <a:p>
            <a:fld id="{776075A6-6F79-4B33-90CF-7374A8DF7726}" type="slidenum">
              <a:rPr lang="ko-KR" altLang="en-US" smtClean="0"/>
              <a:t>‹#›</a:t>
            </a:fld>
            <a:endParaRPr lang="ko-KR" altLang="en-US"/>
          </a:p>
        </p:txBody>
      </p:sp>
    </p:spTree>
    <p:extLst>
      <p:ext uri="{BB962C8B-B14F-4D97-AF65-F5344CB8AC3E}">
        <p14:creationId xmlns:p14="http://schemas.microsoft.com/office/powerpoint/2010/main" val="185291477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6019F65F-6FDB-6A06-6450-1A90433394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C7FD7877-8412-FE99-66EA-1AF9EE6D38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98A5811-8364-C57C-E4DF-FDEB56C03B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5058B-53AC-414D-AD29-39A8F6BDB71B}" type="datetimeFigureOut">
              <a:rPr lang="ko-KR" altLang="en-US" smtClean="0"/>
              <a:t>2023-04-06</a:t>
            </a:fld>
            <a:endParaRPr lang="ko-KR" altLang="en-US"/>
          </a:p>
        </p:txBody>
      </p:sp>
      <p:sp>
        <p:nvSpPr>
          <p:cNvPr id="5" name="바닥글 개체 틀 4">
            <a:extLst>
              <a:ext uri="{FF2B5EF4-FFF2-40B4-BE49-F238E27FC236}">
                <a16:creationId xmlns:a16="http://schemas.microsoft.com/office/drawing/2014/main" id="{A16F35E3-52F6-7E92-5BAC-A3FA7728AF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16A01BD7-66A1-5C44-7545-619ED1E407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6075A6-6F79-4B33-90CF-7374A8DF7726}" type="slidenum">
              <a:rPr lang="ko-KR" altLang="en-US" smtClean="0"/>
              <a:t>‹#›</a:t>
            </a:fld>
            <a:endParaRPr lang="ko-KR" altLang="en-US"/>
          </a:p>
        </p:txBody>
      </p:sp>
    </p:spTree>
    <p:extLst>
      <p:ext uri="{BB962C8B-B14F-4D97-AF65-F5344CB8AC3E}">
        <p14:creationId xmlns:p14="http://schemas.microsoft.com/office/powerpoint/2010/main" val="2469767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1.png"  /><Relationship Id="rId5" Type="http://schemas.openxmlformats.org/officeDocument/2006/relationships/image" Target="../media/image2.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 Id="rId3" Type="http://schemas.openxmlformats.org/officeDocument/2006/relationships/image" Target="../media/image1.png"  /><Relationship Id="rId4" Type="http://schemas.openxmlformats.org/officeDocument/2006/relationships/image" Target="../media/image2.png"  /><Relationship Id="rId5" Type="http://schemas.openxmlformats.org/officeDocument/2006/relationships/image" Target="../media/image3.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 Id="rId3" Type="http://schemas.openxmlformats.org/officeDocument/2006/relationships/image" Target="../media/image5.png"  /><Relationship Id="rId4" Type="http://schemas.openxmlformats.org/officeDocument/2006/relationships/image" Target="../media/image6.png"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grpSp>
        <p:nvGrpSpPr>
          <p:cNvPr id="17" name="그룹 16"/>
          <p:cNvGrpSpPr/>
          <p:nvPr/>
        </p:nvGrpSpPr>
        <p:grpSpPr>
          <a:xfrm rot="0">
            <a:off x="1082124" y="953230"/>
            <a:ext cx="3872947" cy="4616990"/>
            <a:chOff x="1112707" y="1764765"/>
            <a:chExt cx="3872947" cy="4616990"/>
          </a:xfrm>
        </p:grpSpPr>
        <p:sp>
          <p:nvSpPr>
            <p:cNvPr id="13" name="타원 12"/>
            <p:cNvSpPr/>
            <p:nvPr/>
          </p:nvSpPr>
          <p:spPr>
            <a:xfrm>
              <a:off x="2338529" y="1764765"/>
              <a:ext cx="1440000" cy="1440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0" name="TextBox 9"/>
            <p:cNvSpPr txBox="1"/>
            <p:nvPr/>
          </p:nvSpPr>
          <p:spPr>
            <a:xfrm>
              <a:off x="2287810" y="3259723"/>
              <a:ext cx="1541439" cy="338554"/>
            </a:xfrm>
            <a:prstGeom prst="rect">
              <a:avLst/>
            </a:prstGeom>
            <a:noFill/>
          </p:spPr>
          <p:txBody>
            <a:bodyPr wrap="square">
              <a:spAutoFit/>
            </a:bodyPr>
            <a:lstStyle/>
            <a:p>
              <a:pPr algn="ctr">
                <a:defRPr/>
              </a:pPr>
              <a:r>
                <a:rPr lang="en-US" altLang="ko-KR" sz="1600">
                  <a:solidFill>
                    <a:srgbClr val="000000"/>
                  </a:solidFill>
                  <a:latin typeface="나눔고딕"/>
                  <a:ea typeface="나눔고딕"/>
                </a:rPr>
                <a:t>10</a:t>
              </a:r>
              <a:r>
                <a:rPr lang="ko-KR" altLang="en-US" sz="1600">
                  <a:solidFill>
                    <a:srgbClr val="000000"/>
                  </a:solidFill>
                  <a:latin typeface="나눔고딕"/>
                  <a:ea typeface="나눔고딕"/>
                </a:rPr>
                <a:t>대 김ㅇ혁</a:t>
              </a:r>
              <a:endParaRPr lang="ko-KR" altLang="en-US" sz="1600">
                <a:solidFill>
                  <a:srgbClr val="000000"/>
                </a:solidFill>
                <a:latin typeface="나눔고딕"/>
                <a:ea typeface="나눔고딕"/>
              </a:endParaRPr>
            </a:p>
          </p:txBody>
        </p:sp>
        <p:sp>
          <p:nvSpPr>
            <p:cNvPr id="15" name="TextBox 14"/>
            <p:cNvSpPr txBox="1"/>
            <p:nvPr/>
          </p:nvSpPr>
          <p:spPr>
            <a:xfrm>
              <a:off x="1112707" y="3986829"/>
              <a:ext cx="3872947" cy="2394926"/>
            </a:xfrm>
            <a:prstGeom prst="rect">
              <a:avLst/>
            </a:prstGeom>
            <a:noFill/>
          </p:spPr>
          <p:txBody>
            <a:bodyPr wrap="square">
              <a:spAutoFit/>
            </a:bodyPr>
            <a:lstStyle/>
            <a:p>
              <a:pPr algn="just">
                <a:lnSpc>
                  <a:spcPct val="120000"/>
                </a:lnSpc>
                <a:defRPr/>
              </a:pPr>
              <a:r>
                <a:rPr lang="ko-KR" altLang="en-US" sz="1400">
                  <a:solidFill>
                    <a:srgbClr val="000000"/>
                  </a:solidFill>
                  <a:latin typeface="나눔고딕"/>
                  <a:ea typeface="나눔고딕"/>
                </a:rPr>
                <a:t>고등학생이 되면서 마음먹고 산 애플워치였지만 생각보다 유용하지 않아서 아쉬웠던 저에게 한줄기 빛입니다!! 뭐가 중요한지도 잘 몰랐던 수면상태나 심박수 같은 제 건강정보들을 분석해주고 솔루션을 내 주는 게 정말 혁신적이었어요 덕분에 공부하면서 건강관리까지 잘 하고 있습니다. 앞으로도 잘 쓰겠습니다!!</a:t>
              </a:r>
              <a:endParaRPr lang="ko-KR" altLang="en-US" sz="1400">
                <a:solidFill>
                  <a:srgbClr val="000000"/>
                </a:solidFill>
                <a:latin typeface="나눔고딕"/>
                <a:ea typeface="나눔고딕"/>
              </a:endParaRPr>
            </a:p>
            <a:p>
              <a:pPr algn="just">
                <a:lnSpc>
                  <a:spcPct val="120000"/>
                </a:lnSpc>
                <a:defRPr/>
              </a:pPr>
              <a:endParaRPr lang="ko-KR" altLang="en-US" sz="1400">
                <a:solidFill>
                  <a:srgbClr val="000000"/>
                </a:solidFill>
                <a:latin typeface="나눔고딕"/>
                <a:ea typeface="나눔고딕"/>
              </a:endParaRPr>
            </a:p>
            <a:p>
              <a:pPr algn="just">
                <a:lnSpc>
                  <a:spcPct val="120000"/>
                </a:lnSpc>
                <a:defRPr/>
              </a:pPr>
              <a:r>
                <a:rPr lang="ko-KR" altLang="en-US" sz="1400">
                  <a:solidFill>
                    <a:srgbClr val="000000"/>
                  </a:solidFill>
                  <a:latin typeface="나눔고딕"/>
                  <a:ea typeface="나눔고딕"/>
                </a:rPr>
                <a:t>1년 3개월째 서비스 이용중</a:t>
              </a:r>
              <a:endParaRPr lang="ko-KR" altLang="en-US" sz="1400">
                <a:solidFill>
                  <a:srgbClr val="000000"/>
                </a:solidFill>
                <a:latin typeface="나눔고딕"/>
                <a:ea typeface="나눔고딕"/>
              </a:endParaRPr>
            </a:p>
          </p:txBody>
        </p:sp>
      </p:grpSp>
      <p:pic>
        <p:nvPicPr>
          <p:cNvPr id="54" name=""/>
          <p:cNvPicPr>
            <a:picLocks noChangeAspect="1"/>
          </p:cNvPicPr>
          <p:nvPr/>
        </p:nvPicPr>
        <p:blipFill rotWithShape="1">
          <a:blip r:embed="rId2"/>
          <a:srcRect t="19610" b="21390"/>
          <a:stretch>
            <a:fillRect/>
          </a:stretch>
        </p:blipFill>
        <p:spPr>
          <a:xfrm>
            <a:off x="2445500" y="2703548"/>
            <a:ext cx="1205493" cy="337280"/>
          </a:xfrm>
          <a:prstGeom prst="rect">
            <a:avLst/>
          </a:prstGeom>
        </p:spPr>
      </p:pic>
      <p:pic>
        <p:nvPicPr>
          <p:cNvPr id="55" name=""/>
          <p:cNvPicPr>
            <a:picLocks noChangeAspect="1"/>
          </p:cNvPicPr>
          <p:nvPr/>
        </p:nvPicPr>
        <p:blipFill rotWithShape="1">
          <a:blip r:embed="rId3"/>
          <a:stretch>
            <a:fillRect/>
          </a:stretch>
        </p:blipFill>
        <p:spPr>
          <a:xfrm>
            <a:off x="2441774" y="1064878"/>
            <a:ext cx="1159538" cy="1159538"/>
          </a:xfrm>
          <a:prstGeom prst="rect">
            <a:avLst/>
          </a:prstGeom>
        </p:spPr>
      </p:pic>
      <p:grpSp>
        <p:nvGrpSpPr>
          <p:cNvPr id="56" name="그룹 16"/>
          <p:cNvGrpSpPr/>
          <p:nvPr/>
        </p:nvGrpSpPr>
        <p:grpSpPr>
          <a:xfrm rot="0">
            <a:off x="6315583" y="883379"/>
            <a:ext cx="3872947" cy="4610640"/>
            <a:chOff x="1141281" y="1764765"/>
            <a:chExt cx="3872947" cy="4610640"/>
          </a:xfrm>
        </p:grpSpPr>
        <p:sp>
          <p:nvSpPr>
            <p:cNvPr id="57" name="타원 12"/>
            <p:cNvSpPr/>
            <p:nvPr/>
          </p:nvSpPr>
          <p:spPr>
            <a:xfrm>
              <a:off x="2338529" y="1764765"/>
              <a:ext cx="1440000" cy="1440000"/>
            </a:xfrm>
            <a:prstGeom prst="ellipse">
              <a:avLst/>
            </a:prstGeom>
            <a:solidFill>
              <a:srgbClr val="bfbfbf">
                <a:alpha val="100000"/>
              </a:srgbClr>
            </a:solidFill>
            <a:ln w="12700" cap="flat" cmpd="sng" algn="ctr">
              <a:noFill/>
              <a:prstDash val="solid"/>
              <a:miter/>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58" name="TextBox 9"/>
            <p:cNvSpPr txBox="1"/>
            <p:nvPr/>
          </p:nvSpPr>
          <p:spPr>
            <a:xfrm>
              <a:off x="2287810" y="3259723"/>
              <a:ext cx="1541439" cy="338554"/>
            </a:xfrm>
            <a:prstGeom prst="rect">
              <a:avLst/>
            </a:prstGeom>
            <a:noFill/>
          </p:spPr>
          <p:txBody>
            <a:bodyPr wrap="square">
              <a:spAutoFit/>
            </a:bodyP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600" b="0" i="0" u="none" strike="noStrike" kern="1200" cap="none" spc="0" normalizeH="0" baseline="0" mc:Ignorable="hp" hp:hslEmbossed="0">
                  <a:solidFill>
                    <a:srgbClr val="000000"/>
                  </a:solidFill>
                  <a:latin typeface="나눔고딕"/>
                  <a:ea typeface="나눔고딕"/>
                </a:rPr>
                <a:t>20</a:t>
              </a:r>
              <a:r>
                <a:rPr xmlns:mc="http://schemas.openxmlformats.org/markup-compatibility/2006" xmlns:hp="http://schemas.haansoft.com/office/presentation/8.0" kumimoji="0" lang="ko-KR" altLang="en-US" sz="1600" b="0" i="0" u="none" strike="noStrike" kern="1200" cap="none" spc="0" normalizeH="0" baseline="0" mc:Ignorable="hp" hp:hslEmbossed="0">
                  <a:solidFill>
                    <a:srgbClr val="000000"/>
                  </a:solidFill>
                  <a:latin typeface="나눔고딕"/>
                  <a:ea typeface="나눔고딕"/>
                </a:rPr>
                <a:t>대 정ㅇ환</a:t>
              </a:r>
              <a:endParaRPr xmlns:mc="http://schemas.openxmlformats.org/markup-compatibility/2006" xmlns:hp="http://schemas.haansoft.com/office/presentation/8.0" kumimoji="0" lang="ko-KR" altLang="en-US" sz="1600" b="0" i="0" u="none" strike="noStrike" kern="1200" cap="none" spc="0" normalizeH="0" baseline="0" mc:Ignorable="hp" hp:hslEmbossed="0">
                <a:solidFill>
                  <a:srgbClr val="000000"/>
                </a:solidFill>
                <a:latin typeface="나눔고딕"/>
                <a:ea typeface="나눔고딕"/>
              </a:endParaRPr>
            </a:p>
          </p:txBody>
        </p:sp>
        <p:sp>
          <p:nvSpPr>
            <p:cNvPr id="59" name="TextBox 14"/>
            <p:cNvSpPr txBox="1"/>
            <p:nvPr/>
          </p:nvSpPr>
          <p:spPr>
            <a:xfrm>
              <a:off x="1141281" y="3986824"/>
              <a:ext cx="3872947" cy="2388581"/>
            </a:xfrm>
            <a:prstGeom prst="rect">
              <a:avLst/>
            </a:prstGeom>
            <a:noFill/>
          </p:spPr>
          <p:txBody>
            <a:bodyPr wrap="square">
              <a:spAutoFit/>
            </a:bodyPr>
            <a:p>
              <a:pPr marL="0" indent="0" algn="just" defTabSz="914400" rtl="0" eaLnBrk="1" latinLnBrk="1" hangingPunct="1">
                <a:lnSpc>
                  <a:spcPct val="120000"/>
                </a:lnSpc>
                <a:spcBef>
                  <a:spcPct val="0"/>
                </a:spcBef>
                <a:spcAft>
                  <a:spcPts val="0"/>
                </a:spcAft>
                <a:buNone/>
                <a:defRPr/>
              </a:pP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000000"/>
                  </a:solidFill>
                  <a:latin typeface="나눔고딕"/>
                  <a:ea typeface="나눔고딕"/>
                </a:rPr>
                <a:t>전역 후 운동량이 줄어들고 불규칙적인 생활을 하면서 몸이 망가지는 것이 느껴졌지만 어느 부분이 문제이고 어떻게 운동을 하며 개선해야 하는지 어려움이 있었습니다. 이제는 워치를 통해 편리하게 건강 정보를 제공하고, 전문적인 건강 점검을 받으며 구체적인 진단을 받을 수 있어 편리하고</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000000"/>
                  </a:solidFill>
                  <a:latin typeface="나눔고딕"/>
                  <a:ea typeface="나눔고딕"/>
                </a:rPr>
                <a:t>,</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000000"/>
                  </a:solidFill>
                  <a:latin typeface="나눔고딕"/>
                  <a:ea typeface="나눔고딕"/>
                </a:rPr>
                <a:t> 적절한 운동 추천을 받아 운동에 큰 도움이 되었습니다.</a:t>
              </a:r>
              <a:endParaRPr xmlns:mc="http://schemas.openxmlformats.org/markup-compatibility/2006" xmlns:hp="http://schemas.haansoft.com/office/presentation/8.0" kumimoji="0" lang="ko-KR" altLang="en-US" sz="1400" b="0" i="0" u="none" strike="noStrike" kern="1200" cap="none" spc="0" normalizeH="0" baseline="0" mc:Ignorable="hp" hp:hslEmbossed="0">
                <a:solidFill>
                  <a:srgbClr val="000000"/>
                </a:solidFill>
                <a:latin typeface="나눔고딕"/>
                <a:ea typeface="나눔고딕"/>
              </a:endParaRPr>
            </a:p>
            <a:p>
              <a:pPr marL="0" indent="0" algn="just" defTabSz="914400" rtl="0" eaLnBrk="1" latinLnBrk="1" hangingPunct="1">
                <a:lnSpc>
                  <a:spcPct val="120000"/>
                </a:lnSpc>
                <a:spcBef>
                  <a:spcPct val="0"/>
                </a:spcBef>
                <a:spcAft>
                  <a:spcPts val="0"/>
                </a:spcAft>
                <a:buNone/>
                <a:defRPr/>
              </a:pPr>
              <a:endParaRPr xmlns:mc="http://schemas.openxmlformats.org/markup-compatibility/2006" xmlns:hp="http://schemas.haansoft.com/office/presentation/8.0" kumimoji="0" lang="ko-KR" altLang="en-US" sz="1400" b="0" i="0" u="none" strike="noStrike" kern="1200" cap="none" spc="0" normalizeH="0" baseline="0" mc:Ignorable="hp" hp:hslEmbossed="0">
                <a:solidFill>
                  <a:srgbClr val="000000"/>
                </a:solidFill>
                <a:latin typeface="나눔고딕"/>
                <a:ea typeface="나눔고딕"/>
              </a:endParaRPr>
            </a:p>
            <a:p>
              <a:pPr marL="0" indent="0" algn="just" defTabSz="914400" rtl="0" eaLnBrk="1" latinLnBrk="1" hangingPunct="1">
                <a:lnSpc>
                  <a:spcPct val="120000"/>
                </a:lnSpc>
                <a:spcBef>
                  <a:spcPct val="0"/>
                </a:spcBef>
                <a:spcAft>
                  <a:spcPts val="0"/>
                </a:spcAft>
                <a:buNone/>
                <a:defRPr/>
              </a:pP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000000"/>
                  </a:solidFill>
                  <a:latin typeface="나눔고딕"/>
                  <a:ea typeface="나눔고딕"/>
                </a:rPr>
                <a:t>10개월째 서비스 이용중</a:t>
              </a:r>
              <a:endParaRPr xmlns:mc="http://schemas.openxmlformats.org/markup-compatibility/2006" xmlns:hp="http://schemas.haansoft.com/office/presentation/8.0" kumimoji="0" lang="ko-KR" altLang="en-US" sz="1400" b="0" i="0" u="none" strike="noStrike" kern="1200" cap="none" spc="0" normalizeH="0" baseline="0" mc:Ignorable="hp" hp:hslEmbossed="0">
                <a:solidFill>
                  <a:srgbClr val="000000"/>
                </a:solidFill>
                <a:latin typeface="나눔고딕"/>
                <a:ea typeface="나눔고딕"/>
              </a:endParaRPr>
            </a:p>
          </p:txBody>
        </p:sp>
      </p:grpSp>
      <p:pic>
        <p:nvPicPr>
          <p:cNvPr id="60" name=""/>
          <p:cNvPicPr>
            <a:picLocks noChangeAspect="1"/>
          </p:cNvPicPr>
          <p:nvPr/>
        </p:nvPicPr>
        <p:blipFill rotWithShape="1">
          <a:blip r:embed="rId4"/>
          <a:srcRect t="30720" b="21390"/>
          <a:stretch>
            <a:fillRect/>
          </a:stretch>
        </p:blipFill>
        <p:spPr>
          <a:xfrm>
            <a:off x="7650385" y="2697197"/>
            <a:ext cx="1205493" cy="273780"/>
          </a:xfrm>
          <a:prstGeom prst="rect">
            <a:avLst/>
          </a:prstGeom>
        </p:spPr>
      </p:pic>
      <p:pic>
        <p:nvPicPr>
          <p:cNvPr id="61" name=""/>
          <p:cNvPicPr>
            <a:picLocks noChangeAspect="1"/>
          </p:cNvPicPr>
          <p:nvPr/>
        </p:nvPicPr>
        <p:blipFill rotWithShape="1">
          <a:blip r:embed="rId5"/>
          <a:stretch>
            <a:fillRect/>
          </a:stretch>
        </p:blipFill>
        <p:spPr>
          <a:xfrm>
            <a:off x="7646658" y="995027"/>
            <a:ext cx="1159538" cy="1159538"/>
          </a:xfrm>
          <a:prstGeom prst="rect">
            <a:avLst/>
          </a:prstGeom>
        </p:spPr>
      </p:pic>
    </p:spTree>
    <p:extLst>
      <p:ext uri="{BB962C8B-B14F-4D97-AF65-F5344CB8AC3E}">
        <p14:creationId xmlns:p14="http://schemas.microsoft.com/office/powerpoint/2010/main" val="649387616"/>
      </p:ext>
    </p:extLst>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grpSp>
        <p:nvGrpSpPr>
          <p:cNvPr id="4" name="그룹 16"/>
          <p:cNvGrpSpPr/>
          <p:nvPr/>
        </p:nvGrpSpPr>
        <p:grpSpPr>
          <a:xfrm rot="0">
            <a:off x="1482174" y="953230"/>
            <a:ext cx="3872947" cy="4616990"/>
            <a:chOff x="1093657" y="1764765"/>
            <a:chExt cx="3872947" cy="4616990"/>
          </a:xfrm>
        </p:grpSpPr>
        <p:sp>
          <p:nvSpPr>
            <p:cNvPr id="5" name="타원 12"/>
            <p:cNvSpPr/>
            <p:nvPr/>
          </p:nvSpPr>
          <p:spPr>
            <a:xfrm>
              <a:off x="2338529" y="1764765"/>
              <a:ext cx="1440000" cy="1440000"/>
            </a:xfrm>
            <a:prstGeom prst="ellipse">
              <a:avLst/>
            </a:prstGeom>
            <a:solidFill>
              <a:srgbClr val="bfbfbf">
                <a:alpha val="100000"/>
              </a:srgbClr>
            </a:solidFill>
            <a:ln w="12700" cap="flat" cmpd="sng" algn="ctr">
              <a:noFill/>
              <a:prstDash val="solid"/>
              <a:miter/>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6" name="TextBox 9"/>
            <p:cNvSpPr txBox="1"/>
            <p:nvPr/>
          </p:nvSpPr>
          <p:spPr>
            <a:xfrm>
              <a:off x="2287810" y="3259723"/>
              <a:ext cx="1541439" cy="338554"/>
            </a:xfrm>
            <a:prstGeom prst="rect">
              <a:avLst/>
            </a:prstGeom>
            <a:noFill/>
          </p:spPr>
          <p:txBody>
            <a:bodyPr wrap="square">
              <a:spAutoFit/>
            </a:bodyP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600" b="0" i="0" u="none" strike="noStrike" kern="1200" cap="none" spc="0" normalizeH="0" baseline="0" mc:Ignorable="hp" hp:hslEmbossed="0">
                  <a:solidFill>
                    <a:srgbClr val="000000"/>
                  </a:solidFill>
                  <a:latin typeface="나눔고딕"/>
                  <a:ea typeface="나눔고딕"/>
                </a:rPr>
                <a:t>30</a:t>
              </a:r>
              <a:r>
                <a:rPr xmlns:mc="http://schemas.openxmlformats.org/markup-compatibility/2006" xmlns:hp="http://schemas.haansoft.com/office/presentation/8.0" kumimoji="0" lang="ko-KR" altLang="en-US" sz="1600" b="0" i="0" u="none" strike="noStrike" kern="1200" cap="none" spc="0" normalizeH="0" baseline="0" mc:Ignorable="hp" hp:hslEmbossed="0">
                  <a:solidFill>
                    <a:srgbClr val="000000"/>
                  </a:solidFill>
                  <a:latin typeface="나눔고딕"/>
                  <a:ea typeface="나눔고딕"/>
                </a:rPr>
                <a:t>대 박ㅇ진</a:t>
              </a:r>
              <a:endParaRPr xmlns:mc="http://schemas.openxmlformats.org/markup-compatibility/2006" xmlns:hp="http://schemas.haansoft.com/office/presentation/8.0" kumimoji="0" lang="ko-KR" altLang="en-US" sz="1600" b="0" i="0" u="none" strike="noStrike" kern="1200" cap="none" spc="0" normalizeH="0" baseline="0" mc:Ignorable="hp" hp:hslEmbossed="0">
                <a:solidFill>
                  <a:srgbClr val="000000"/>
                </a:solidFill>
                <a:latin typeface="나눔고딕"/>
                <a:ea typeface="나눔고딕"/>
              </a:endParaRPr>
            </a:p>
          </p:txBody>
        </p:sp>
        <p:sp>
          <p:nvSpPr>
            <p:cNvPr id="7" name="TextBox 14"/>
            <p:cNvSpPr txBox="1"/>
            <p:nvPr/>
          </p:nvSpPr>
          <p:spPr>
            <a:xfrm>
              <a:off x="1093657" y="3986829"/>
              <a:ext cx="3872947" cy="2394926"/>
            </a:xfrm>
            <a:prstGeom prst="rect">
              <a:avLst/>
            </a:prstGeom>
            <a:noFill/>
          </p:spPr>
          <p:txBody>
            <a:bodyPr wrap="square">
              <a:spAutoFit/>
            </a:bodyPr>
            <a:p>
              <a:pPr marL="0" indent="0" algn="just" defTabSz="914400" rtl="0" eaLnBrk="1" latinLnBrk="1" hangingPunct="1">
                <a:lnSpc>
                  <a:spcPct val="120000"/>
                </a:lnSpc>
                <a:spcBef>
                  <a:spcPct val="0"/>
                </a:spcBef>
                <a:spcAft>
                  <a:spcPts val="0"/>
                </a:spcAft>
                <a:buNone/>
                <a:defRPr/>
              </a:pP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000000"/>
                  </a:solidFill>
                  <a:latin typeface="나눔고딕"/>
                  <a:ea typeface="나눔고딕"/>
                </a:rPr>
                <a:t>회식도 하고 바쁘게 직장생활을 하다보니 모르는 사이에 살이 금방 찌더라구요. 그런데 이 서비스 이용하면서 운동해서 2주 만에 체지방이 2kg 빠지고 근육량은 1kg 늘었습니다. 혼자서 건강관리를 쉽고 체계적으로 할 수 있어서 너무 좋고 무엇보다 건간을 헤치지 않고 다이어트를 할 수 있어 좋았어요</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000000"/>
                  </a:solidFill>
                  <a:latin typeface="나눔고딕"/>
                  <a:ea typeface="나눔고딕"/>
                </a:rPr>
                <a:t>.</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000000"/>
                  </a:solidFill>
                  <a:latin typeface="나눔고딕"/>
                  <a:ea typeface="나눔고딕"/>
                </a:rPr>
                <a:t> 앞으로도 애용할 것 같아요. </a:t>
              </a:r>
              <a:endParaRPr xmlns:mc="http://schemas.openxmlformats.org/markup-compatibility/2006" xmlns:hp="http://schemas.haansoft.com/office/presentation/8.0" kumimoji="0" lang="ko-KR" altLang="en-US" sz="1400" b="0" i="0" u="none" strike="noStrike" kern="1200" cap="none" spc="0" normalizeH="0" baseline="0" mc:Ignorable="hp" hp:hslEmbossed="0">
                <a:solidFill>
                  <a:srgbClr val="000000"/>
                </a:solidFill>
                <a:latin typeface="나눔고딕"/>
                <a:ea typeface="나눔고딕"/>
              </a:endParaRPr>
            </a:p>
            <a:p>
              <a:pPr marL="0" indent="0" algn="just" defTabSz="914400" rtl="0" eaLnBrk="1" latinLnBrk="1" hangingPunct="1">
                <a:lnSpc>
                  <a:spcPct val="120000"/>
                </a:lnSpc>
                <a:spcBef>
                  <a:spcPct val="0"/>
                </a:spcBef>
                <a:spcAft>
                  <a:spcPts val="0"/>
                </a:spcAft>
                <a:buNone/>
                <a:defRPr/>
              </a:pPr>
              <a:endParaRPr xmlns:mc="http://schemas.openxmlformats.org/markup-compatibility/2006" xmlns:hp="http://schemas.haansoft.com/office/presentation/8.0" kumimoji="0" lang="ko-KR" altLang="en-US" sz="1400" b="0" i="0" u="none" strike="noStrike" kern="1200" cap="none" spc="0" normalizeH="0" baseline="0" mc:Ignorable="hp" hp:hslEmbossed="0">
                <a:solidFill>
                  <a:srgbClr val="000000"/>
                </a:solidFill>
                <a:latin typeface="나눔고딕"/>
                <a:ea typeface="나눔고딕"/>
              </a:endParaRPr>
            </a:p>
            <a:p>
              <a:pPr marL="0" indent="0" algn="just" defTabSz="914400" rtl="0" eaLnBrk="1" latinLnBrk="1" hangingPunct="1">
                <a:lnSpc>
                  <a:spcPct val="120000"/>
                </a:lnSpc>
                <a:spcBef>
                  <a:spcPct val="0"/>
                </a:spcBef>
                <a:spcAft>
                  <a:spcPts val="0"/>
                </a:spcAft>
                <a:buNone/>
                <a:defRPr/>
              </a:pP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000000"/>
                  </a:solidFill>
                  <a:latin typeface="나눔고딕"/>
                  <a:ea typeface="나눔고딕"/>
                </a:rPr>
                <a:t>2개월 째 서비스 이용중</a:t>
              </a:r>
              <a:endParaRPr xmlns:mc="http://schemas.openxmlformats.org/markup-compatibility/2006" xmlns:hp="http://schemas.haansoft.com/office/presentation/8.0" kumimoji="0" lang="ko-KR" altLang="en-US" sz="1400" b="0" i="0" u="none" strike="noStrike" kern="1200" cap="none" spc="0" normalizeH="0" baseline="0" mc:Ignorable="hp" hp:hslEmbossed="0">
                <a:solidFill>
                  <a:srgbClr val="000000"/>
                </a:solidFill>
                <a:latin typeface="나눔고딕"/>
                <a:ea typeface="나눔고딕"/>
              </a:endParaRPr>
            </a:p>
          </p:txBody>
        </p:sp>
      </p:grpSp>
      <p:pic>
        <p:nvPicPr>
          <p:cNvPr id="9" name=""/>
          <p:cNvPicPr>
            <a:picLocks noChangeAspect="1"/>
          </p:cNvPicPr>
          <p:nvPr/>
        </p:nvPicPr>
        <p:blipFill rotWithShape="1">
          <a:blip r:embed="rId2"/>
          <a:stretch>
            <a:fillRect/>
          </a:stretch>
        </p:blipFill>
        <p:spPr>
          <a:xfrm>
            <a:off x="2860874" y="1064878"/>
            <a:ext cx="1159538" cy="1159538"/>
          </a:xfrm>
          <a:prstGeom prst="rect">
            <a:avLst/>
          </a:prstGeom>
        </p:spPr>
      </p:pic>
      <p:grpSp>
        <p:nvGrpSpPr>
          <p:cNvPr id="22" name="그룹 16"/>
          <p:cNvGrpSpPr/>
          <p:nvPr/>
        </p:nvGrpSpPr>
        <p:grpSpPr>
          <a:xfrm rot="0">
            <a:off x="6177999" y="934180"/>
            <a:ext cx="3872947" cy="4616990"/>
            <a:chOff x="1065082" y="1764765"/>
            <a:chExt cx="3872947" cy="4616990"/>
          </a:xfrm>
        </p:grpSpPr>
        <p:sp>
          <p:nvSpPr>
            <p:cNvPr id="23" name="타원 12"/>
            <p:cNvSpPr/>
            <p:nvPr/>
          </p:nvSpPr>
          <p:spPr>
            <a:xfrm>
              <a:off x="2338529" y="1764765"/>
              <a:ext cx="1440000" cy="1440000"/>
            </a:xfrm>
            <a:prstGeom prst="ellipse">
              <a:avLst/>
            </a:prstGeom>
            <a:solidFill>
              <a:srgbClr val="bfbfbf">
                <a:alpha val="100000"/>
              </a:srgbClr>
            </a:solidFill>
            <a:ln w="12700" cap="flat" cmpd="sng" algn="ctr">
              <a:noFill/>
              <a:prstDash val="solid"/>
              <a:miter/>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24" name="TextBox 9"/>
            <p:cNvSpPr txBox="1"/>
            <p:nvPr/>
          </p:nvSpPr>
          <p:spPr>
            <a:xfrm>
              <a:off x="2287810" y="3259723"/>
              <a:ext cx="1541439" cy="338554"/>
            </a:xfrm>
            <a:prstGeom prst="rect">
              <a:avLst/>
            </a:prstGeom>
            <a:noFill/>
          </p:spPr>
          <p:txBody>
            <a:bodyPr wrap="square">
              <a:spAutoFit/>
            </a:bodyP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600" b="0" i="0" u="none" strike="noStrike" kern="1200" cap="none" spc="0" normalizeH="0" baseline="0" mc:Ignorable="hp" hp:hslEmbossed="0">
                  <a:solidFill>
                    <a:srgbClr val="000000"/>
                  </a:solidFill>
                  <a:latin typeface="나눔고딕"/>
                  <a:ea typeface="나눔고딕"/>
                </a:rPr>
                <a:t>40</a:t>
              </a:r>
              <a:r>
                <a:rPr xmlns:mc="http://schemas.openxmlformats.org/markup-compatibility/2006" xmlns:hp="http://schemas.haansoft.com/office/presentation/8.0" kumimoji="0" lang="ko-KR" altLang="en-US" sz="1600" b="0" i="0" u="none" strike="noStrike" kern="1200" cap="none" spc="0" normalizeH="0" baseline="0" mc:Ignorable="hp" hp:hslEmbossed="0">
                  <a:solidFill>
                    <a:srgbClr val="000000"/>
                  </a:solidFill>
                  <a:latin typeface="나눔고딕"/>
                  <a:ea typeface="나눔고딕"/>
                </a:rPr>
                <a:t>대 김ㅇ혁</a:t>
              </a:r>
              <a:endParaRPr xmlns:mc="http://schemas.openxmlformats.org/markup-compatibility/2006" xmlns:hp="http://schemas.haansoft.com/office/presentation/8.0" kumimoji="0" lang="ko-KR" altLang="en-US" sz="1600" b="0" i="0" u="none" strike="noStrike" kern="1200" cap="none" spc="0" normalizeH="0" baseline="0" mc:Ignorable="hp" hp:hslEmbossed="0">
                <a:solidFill>
                  <a:srgbClr val="000000"/>
                </a:solidFill>
                <a:latin typeface="나눔고딕"/>
                <a:ea typeface="나눔고딕"/>
              </a:endParaRPr>
            </a:p>
          </p:txBody>
        </p:sp>
        <p:sp>
          <p:nvSpPr>
            <p:cNvPr id="25" name="TextBox 14"/>
            <p:cNvSpPr txBox="1"/>
            <p:nvPr/>
          </p:nvSpPr>
          <p:spPr>
            <a:xfrm>
              <a:off x="1065082" y="3986829"/>
              <a:ext cx="3872947" cy="2394926"/>
            </a:xfrm>
            <a:prstGeom prst="rect">
              <a:avLst/>
            </a:prstGeom>
            <a:noFill/>
          </p:spPr>
          <p:txBody>
            <a:bodyPr wrap="square">
              <a:spAutoFit/>
            </a:bodyPr>
            <a:p>
              <a:pPr marL="0" indent="0" algn="just" defTabSz="914400" rtl="0" eaLnBrk="1" latinLnBrk="1" hangingPunct="1">
                <a:lnSpc>
                  <a:spcPct val="120000"/>
                </a:lnSpc>
                <a:spcBef>
                  <a:spcPct val="0"/>
                </a:spcBef>
                <a:spcAft>
                  <a:spcPts val="0"/>
                </a:spcAft>
                <a:buNone/>
                <a:defRPr/>
              </a:pP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000000"/>
                  </a:solidFill>
                  <a:latin typeface="나눔고딕"/>
                  <a:ea typeface="나눔고딕"/>
                </a:rPr>
                <a:t>급하게 체중을 감량해야 할 일이 있었는데 건강하게 관리를 하고 싶어 이 앱을 처음 설치했는데 너무 도움이 많이 되어 지금까지도 사용하고 있습니다. 단순히 몸무게만 입력하고 특정 운동을 강요하는 것이 아니라 식단을 적절히 관리할 수 있도록 도와주고 수분 섭취까지 섬세하게 도와주는 친절한 앱입니다.</a:t>
              </a:r>
              <a:endParaRPr xmlns:mc="http://schemas.openxmlformats.org/markup-compatibility/2006" xmlns:hp="http://schemas.haansoft.com/office/presentation/8.0" kumimoji="0" lang="ko-KR" altLang="en-US" sz="1400" b="0" i="0" u="none" strike="noStrike" kern="1200" cap="none" spc="0" normalizeH="0" baseline="0" mc:Ignorable="hp" hp:hslEmbossed="0">
                <a:solidFill>
                  <a:srgbClr val="000000"/>
                </a:solidFill>
                <a:latin typeface="나눔고딕"/>
                <a:ea typeface="나눔고딕"/>
              </a:endParaRPr>
            </a:p>
            <a:p>
              <a:pPr marL="0" indent="0" algn="just" defTabSz="914400" rtl="0" eaLnBrk="1" latinLnBrk="1" hangingPunct="1">
                <a:lnSpc>
                  <a:spcPct val="120000"/>
                </a:lnSpc>
                <a:spcBef>
                  <a:spcPct val="0"/>
                </a:spcBef>
                <a:spcAft>
                  <a:spcPts val="0"/>
                </a:spcAft>
                <a:buNone/>
                <a:defRPr/>
              </a:pPr>
              <a:endParaRPr xmlns:mc="http://schemas.openxmlformats.org/markup-compatibility/2006" xmlns:hp="http://schemas.haansoft.com/office/presentation/8.0" kumimoji="0" lang="ko-KR" altLang="en-US" sz="1400" b="0" i="0" u="none" strike="noStrike" kern="1200" cap="none" spc="0" normalizeH="0" baseline="0" mc:Ignorable="hp" hp:hslEmbossed="0">
                <a:solidFill>
                  <a:srgbClr val="000000"/>
                </a:solidFill>
                <a:latin typeface="나눔고딕"/>
                <a:ea typeface="나눔고딕"/>
              </a:endParaRPr>
            </a:p>
            <a:p>
              <a:pPr marL="0" indent="0" algn="just" defTabSz="914400" rtl="0" eaLnBrk="1" latinLnBrk="1" hangingPunct="1">
                <a:lnSpc>
                  <a:spcPct val="12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000000"/>
                  </a:solidFill>
                  <a:latin typeface="나눔고딕"/>
                  <a:ea typeface="나눔고딕"/>
                </a:rPr>
                <a:t>10</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000000"/>
                  </a:solidFill>
                  <a:latin typeface="나눔고딕"/>
                  <a:ea typeface="나눔고딕"/>
                </a:rPr>
                <a:t>개월 째 서비스 이용중</a:t>
              </a:r>
              <a:endParaRPr xmlns:mc="http://schemas.openxmlformats.org/markup-compatibility/2006" xmlns:hp="http://schemas.haansoft.com/office/presentation/8.0" kumimoji="0" lang="ko-KR" altLang="en-US" sz="1400" b="0" i="0" u="none" strike="noStrike" kern="1200" cap="none" spc="0" normalizeH="0" baseline="0" mc:Ignorable="hp" hp:hslEmbossed="0">
                <a:solidFill>
                  <a:srgbClr val="000000"/>
                </a:solidFill>
                <a:latin typeface="나눔고딕"/>
                <a:ea typeface="나눔고딕"/>
              </a:endParaRPr>
            </a:p>
          </p:txBody>
        </p:sp>
      </p:grpSp>
      <p:pic>
        <p:nvPicPr>
          <p:cNvPr id="26" name=""/>
          <p:cNvPicPr>
            <a:picLocks noChangeAspect="1"/>
          </p:cNvPicPr>
          <p:nvPr/>
        </p:nvPicPr>
        <p:blipFill rotWithShape="1">
          <a:blip r:embed="rId3"/>
          <a:srcRect t="19610" b="21390"/>
          <a:stretch>
            <a:fillRect/>
          </a:stretch>
        </p:blipFill>
        <p:spPr>
          <a:xfrm>
            <a:off x="7589001" y="2684498"/>
            <a:ext cx="1205493" cy="337280"/>
          </a:xfrm>
          <a:prstGeom prst="rect">
            <a:avLst/>
          </a:prstGeom>
        </p:spPr>
      </p:pic>
      <p:pic>
        <p:nvPicPr>
          <p:cNvPr id="27" name=""/>
          <p:cNvPicPr>
            <a:picLocks noChangeAspect="1"/>
          </p:cNvPicPr>
          <p:nvPr/>
        </p:nvPicPr>
        <p:blipFill rotWithShape="1">
          <a:blip r:embed="rId4"/>
          <a:stretch>
            <a:fillRect/>
          </a:stretch>
        </p:blipFill>
        <p:spPr>
          <a:xfrm>
            <a:off x="7585274" y="1045828"/>
            <a:ext cx="1159538" cy="1159538"/>
          </a:xfrm>
          <a:prstGeom prst="rect">
            <a:avLst/>
          </a:prstGeom>
        </p:spPr>
      </p:pic>
      <p:pic>
        <p:nvPicPr>
          <p:cNvPr id="28" name=""/>
          <p:cNvPicPr>
            <a:picLocks noChangeAspect="1"/>
          </p:cNvPicPr>
          <p:nvPr/>
        </p:nvPicPr>
        <p:blipFill rotWithShape="1">
          <a:blip r:embed="rId5"/>
          <a:srcRect t="34080" b="24790"/>
          <a:stretch>
            <a:fillRect/>
          </a:stretch>
        </p:blipFill>
        <p:spPr>
          <a:xfrm>
            <a:off x="2817071" y="2745862"/>
            <a:ext cx="1204806" cy="280971"/>
          </a:xfrm>
          <a:prstGeom prst="rect">
            <a:avLst/>
          </a:prstGeom>
        </p:spPr>
      </p:pic>
    </p:spTree>
    <p:extLst>
      <p:ext uri="{BB962C8B-B14F-4D97-AF65-F5344CB8AC3E}">
        <p14:creationId xmlns:p14="http://schemas.microsoft.com/office/powerpoint/2010/main" val="2931969044"/>
      </p:ext>
    </p:extLst>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
          <p:cNvPicPr>
            <a:picLocks noChangeAspect="1"/>
          </p:cNvPicPr>
          <p:nvPr/>
        </p:nvPicPr>
        <p:blipFill rotWithShape="1">
          <a:blip r:embed="rId2"/>
          <a:stretch>
            <a:fillRect/>
          </a:stretch>
        </p:blipFill>
        <p:spPr>
          <a:xfrm>
            <a:off x="0" y="1956456"/>
            <a:ext cx="10153199" cy="4901544"/>
          </a:xfrm>
          <a:prstGeom prst="rect">
            <a:avLst/>
          </a:prstGeom>
        </p:spPr>
      </p:pic>
      <p:pic>
        <p:nvPicPr>
          <p:cNvPr id="5" name=""/>
          <p:cNvPicPr>
            <a:picLocks noChangeAspect="1"/>
          </p:cNvPicPr>
          <p:nvPr/>
        </p:nvPicPr>
        <p:blipFill rotWithShape="1">
          <a:blip r:embed="rId4">
            <a:extLst>
              <a:ext uri="783A4284-B454-46f5-B8C8-42B5039CE256">
                <hp:hncPhoto xmlns:hp="http://schemas.haansoft.com/office/presentation/8.0">
                  <hd:imgLayer xmlns:hd="http://schemas.haansoft.com/office/drawingml/8.0" r:embed="rId3">
                    <hd:imgEffect xmlns:hd="http://schemas.haansoft.com/office/drawingml/8.0">
                      <hd:artEffectSharpenSoften/>
                    </hd:imgEffect>
                  </hd:imgLayer>
                </hp:hncPhoto>
              </a:ext>
            </a:extLst>
          </a:blip>
          <a:srcRect l="8850" t="14510" r="9980" b="8800"/>
          <a:stretch>
            <a:fillRect/>
          </a:stretch>
        </p:blipFill>
        <p:spPr>
          <a:xfrm>
            <a:off x="139699" y="2036235"/>
            <a:ext cx="9895416" cy="5259915"/>
          </a:xfrm>
          <a:prstGeom prst="rect">
            <a:avLst/>
          </a:prstGeom>
        </p:spPr>
      </p:pic>
    </p:spTree>
    <p:extLst>
      <p:ext uri="{BB962C8B-B14F-4D97-AF65-F5344CB8AC3E}">
        <p14:creationId xmlns:p14="http://schemas.microsoft.com/office/powerpoint/2010/main" val="3957115615"/>
      </p:ext>
    </p:extLst>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189</ep:Words>
  <ep:PresentationFormat>와이드스크린</ep:PresentationFormat>
  <ep:Paragraphs>0</ep:Paragraphs>
  <ep:Slides>3</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3</vt:i4>
      </vt:variant>
    </vt:vector>
  </ep:HeadingPairs>
  <ep:TitlesOfParts>
    <vt:vector size="4" baseType="lpstr">
      <vt:lpstr>Office 테마</vt:lpstr>
      <vt:lpstr>슬라이드 1</vt:lpstr>
      <vt:lpstr>슬라이드 2</vt:lpstr>
      <vt:lpstr>슬라이드 3</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2023-04-06T12:27:38.000</dcterms:created>
  <dc:creator>박 지민</dc:creator>
  <cp:lastModifiedBy>samsung</cp:lastModifiedBy>
  <dcterms:modified xsi:type="dcterms:W3CDTF">2023-04-06T13:46:14.200</dcterms:modified>
  <cp:revision>12</cp:revision>
  <dc:title>PowerPoint 프레젠테이션</dc:title>
  <cp:version/>
</cp:coreProperties>
</file>

<file path=docProps/custom.xml><?xml version="1.0" encoding="utf-8"?>
<cfp:Properties xmlns:r="http://schemas.openxmlformats.org/officeDocument/2006/relationships" xmlns:cfp="http://schemas.openxmlformats.org/officeDocument/2006/custom-properties" xmlns:vt="http://schemas.openxmlformats.org/officeDocument/2006/docPropsVTypes"/>
</file>