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F1A5-7321-A94A-E688-15301309D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5CAFE-C94C-B9E8-1D64-C289A2D1A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069C7-E3F0-FD76-706B-BFE268B2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6CCD-10E3-F34F-9083-946B35343D35}" type="datetimeFigureOut">
              <a:rPr lang="en-KR" smtClean="0"/>
              <a:t>2023/01/18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E0F17-3938-AC31-2418-1F8C0875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9E3BC-1EFB-02D7-5A64-C616AD9A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CA8F-4E11-C949-8F8F-6C4B19347E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710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CF71-7537-DD67-9110-9D7B84C0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D1C74-22BE-96EF-431D-0C13C952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2FF97-B838-6DD2-99A0-41A84F18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6CCD-10E3-F34F-9083-946B35343D35}" type="datetimeFigureOut">
              <a:rPr lang="en-KR" smtClean="0"/>
              <a:t>2023/01/18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6EE8D-EE20-F397-CBE1-232FD1D1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52D02-FDF2-5B39-4A13-A75E0D66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CA8F-4E11-C949-8F8F-6C4B19347E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25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9EBAF-A440-BA48-4F37-14AD217FD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BE009-835E-B3B4-E63A-13DC04D1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9D4EF-6B2C-ED3B-807C-B885751F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6CCD-10E3-F34F-9083-946B35343D35}" type="datetimeFigureOut">
              <a:rPr lang="en-KR" smtClean="0"/>
              <a:t>2023/01/18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6F2E8-A4C9-700C-9063-66DBF1D5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E882-0CFA-5006-B102-D29C0202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CA8F-4E11-C949-8F8F-6C4B19347E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8073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B109-2C84-3CFF-E717-5FCAEEB2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F5000-C36A-0EA8-DBF4-1FB4C87FA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23859-15B6-3BB8-0BC6-7BE2C903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6CCD-10E3-F34F-9083-946B35343D35}" type="datetimeFigureOut">
              <a:rPr lang="en-KR" smtClean="0"/>
              <a:t>2023/01/18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9A733-F7E0-F6C4-16F0-10AD3867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BB8F3-6310-B63D-7118-CCD5DCB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CA8F-4E11-C949-8F8F-6C4B19347E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6845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7BC3-A4B6-A06F-E453-A65F61DA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35187-F0CE-5986-B32F-845D7CA6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AB95B-AE91-A9FF-DCF2-01CE7EFF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6CCD-10E3-F34F-9083-946B35343D35}" type="datetimeFigureOut">
              <a:rPr lang="en-KR" smtClean="0"/>
              <a:t>2023/01/18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5C953-A405-1F22-3B65-DEC088B1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D3FCE-D86B-AEA9-3DE3-6D0226D2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CA8F-4E11-C949-8F8F-6C4B19347E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3880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B401-1AAD-B332-CBA6-CB90C2B3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64988-4E71-6F3C-AB2E-B0B99624E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059FD-5A32-83C0-8197-1A911F4F9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E268E-8985-62E0-FB01-1EF729E9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6CCD-10E3-F34F-9083-946B35343D35}" type="datetimeFigureOut">
              <a:rPr lang="en-KR" smtClean="0"/>
              <a:t>2023/01/18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E7915-FF77-A51B-C504-E16B7F92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00F86-C04E-8C0E-2662-EC0085AD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CA8F-4E11-C949-8F8F-6C4B19347E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3913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FEEA-823E-FCA2-F7EE-B9D55AE6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3CF0-A3AD-DD35-01D0-BD337869E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357B5-6CB0-0C56-E1B1-F3B8B6F71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1806C-03B9-E977-B270-3A5473EE6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EA263-902A-A548-CBF9-8F31B54ED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5105E-2AAE-BE40-AEB5-302F5FDF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6CCD-10E3-F34F-9083-946B35343D35}" type="datetimeFigureOut">
              <a:rPr lang="en-KR" smtClean="0"/>
              <a:t>2023/01/18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5B058-A182-13FF-C308-CBE27746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D2EF5-600D-406B-A5C9-BDE1753D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CA8F-4E11-C949-8F8F-6C4B19347E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6070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7A2A-3ADF-F7E3-9C37-00A31AC2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2F666-C96B-7A79-85D2-DAAD1A13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6CCD-10E3-F34F-9083-946B35343D35}" type="datetimeFigureOut">
              <a:rPr lang="en-KR" smtClean="0"/>
              <a:t>2023/01/18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597DF-8D13-9C57-29B9-866C755C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F1B27-355D-51AB-D71B-6E839667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CA8F-4E11-C949-8F8F-6C4B19347E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6973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08898-2C64-C31D-5E25-CCAF504E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6CCD-10E3-F34F-9083-946B35343D35}" type="datetimeFigureOut">
              <a:rPr lang="en-KR" smtClean="0"/>
              <a:t>2023/01/18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0AB54-7589-6F3A-ECD9-F48BCD03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BD05D-BF19-6A64-270A-5D9B8352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CA8F-4E11-C949-8F8F-6C4B19347E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446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F09F-A4F7-F7E0-857C-46C6388F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DBA3-EF24-8B7B-D021-0E37D049A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27517-324F-1429-9D4C-D7EFE77EA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4F47F-E7A6-07B6-08BC-1DB21D64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6CCD-10E3-F34F-9083-946B35343D35}" type="datetimeFigureOut">
              <a:rPr lang="en-KR" smtClean="0"/>
              <a:t>2023/01/18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46FAE-EA1A-A717-E360-49AAFABD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D8148-85DE-653C-D7A6-D037EC5E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CA8F-4E11-C949-8F8F-6C4B19347E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7619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73AB-3E98-B2A1-AB33-AB522C84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136C6-C988-F8E0-3847-A4A74C4A3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4414C-827C-C4E9-58B6-D0609C61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130B7-7DD0-B9E3-1A46-C0C8FEAC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6CCD-10E3-F34F-9083-946B35343D35}" type="datetimeFigureOut">
              <a:rPr lang="en-KR" smtClean="0"/>
              <a:t>2023/01/18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B91DC-07A4-BBBE-CD07-87BD26B5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58CB6-BE83-843B-49A9-8F79D15B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CA8F-4E11-C949-8F8F-6C4B19347E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1432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9ADA2-C7CC-EF61-5C2A-1E1C8E9B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B2A9C-BF09-DF32-8D5D-EB8F693CE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EC948-D6A2-EBB1-C9CF-99C26166E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6CCD-10E3-F34F-9083-946B35343D35}" type="datetimeFigureOut">
              <a:rPr lang="en-KR" smtClean="0"/>
              <a:t>2023/01/18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B8163-1B91-3FF0-6059-660B53EC6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62839-BA14-B017-5C65-441E0FEAC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3CA8F-4E11-C949-8F8F-6C4B19347E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42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BE66-4EB4-638D-DDAF-D6F54F659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Personal Project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9356F-4B16-C3B7-3FE5-C2F7A0B9D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Seohye</a:t>
            </a:r>
            <a:r>
              <a:rPr lang="en-US" dirty="0"/>
              <a:t> Shin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0095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142A-5D21-279F-2E3D-9237900C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2ACD-77EC-B031-9151-39AAC322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고등학교 </a:t>
            </a:r>
            <a:r>
              <a:rPr lang="en-US" altLang="ko-KR" dirty="0"/>
              <a:t>1</a:t>
            </a:r>
            <a:r>
              <a:rPr lang="ko-KR" altLang="en-US" dirty="0"/>
              <a:t>학년</a:t>
            </a:r>
            <a:r>
              <a:rPr lang="en-US" altLang="ko-KR" dirty="0"/>
              <a:t>~2</a:t>
            </a:r>
            <a:r>
              <a:rPr lang="ko-KR" altLang="en-US" dirty="0"/>
              <a:t>학년 </a:t>
            </a:r>
            <a:r>
              <a:rPr lang="en-US" altLang="ko-KR" dirty="0"/>
              <a:t>(</a:t>
            </a:r>
            <a:r>
              <a:rPr lang="ko-KR" altLang="en-US" dirty="0"/>
              <a:t>통합과학</a:t>
            </a:r>
            <a:r>
              <a:rPr lang="en-US" altLang="ko-KR" dirty="0"/>
              <a:t> or </a:t>
            </a:r>
            <a:r>
              <a:rPr lang="ko-KR" altLang="en-US" dirty="0"/>
              <a:t>물리학</a:t>
            </a:r>
            <a:r>
              <a:rPr lang="en-US" altLang="ko-KR" dirty="0"/>
              <a:t>1)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단원 힘과 운동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운동량과 충격량 간의 관계와 운동량 보존 법칙을 확인하는 실험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추가로 </a:t>
            </a:r>
            <a:r>
              <a:rPr lang="en-US" altLang="ko-KR" dirty="0"/>
              <a:t>e</a:t>
            </a:r>
            <a:r>
              <a:rPr lang="ko-KR" altLang="en-US" dirty="0"/>
              <a:t>도 계산 가능하도록</a:t>
            </a:r>
          </a:p>
        </p:txBody>
      </p:sp>
    </p:spTree>
    <p:extLst>
      <p:ext uri="{BB962C8B-B14F-4D97-AF65-F5344CB8AC3E}">
        <p14:creationId xmlns:p14="http://schemas.microsoft.com/office/powerpoint/2010/main" val="209507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AA9FE-8000-16F8-1D15-84D140AA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대략적인 설계</a:t>
            </a:r>
            <a:endParaRPr lang="en-K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841FCE5-EC54-92D9-C69C-E6A7AEDE0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01" y="1825625"/>
            <a:ext cx="5848198" cy="4351338"/>
          </a:xfrm>
        </p:spPr>
      </p:pic>
    </p:spTree>
    <p:extLst>
      <p:ext uri="{BB962C8B-B14F-4D97-AF65-F5344CB8AC3E}">
        <p14:creationId xmlns:p14="http://schemas.microsoft.com/office/powerpoint/2010/main" val="229582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Personal Project</vt:lpstr>
      <vt:lpstr>주제</vt:lpstr>
      <vt:lpstr>대략적인 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Project</dc:title>
  <dc:creator>신서혜</dc:creator>
  <cp:lastModifiedBy>신서혜</cp:lastModifiedBy>
  <cp:revision>1</cp:revision>
  <dcterms:created xsi:type="dcterms:W3CDTF">2023-01-18T04:03:43Z</dcterms:created>
  <dcterms:modified xsi:type="dcterms:W3CDTF">2023-01-18T04:12:41Z</dcterms:modified>
</cp:coreProperties>
</file>