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79CB9-FC47-4B0A-8B6A-79D514244655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3D28A-2EAE-4BF1-B403-63A8A9F150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695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79CB9-FC47-4B0A-8B6A-79D514244655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3D28A-2EAE-4BF1-B403-63A8A9F150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6497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79CB9-FC47-4B0A-8B6A-79D514244655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3D28A-2EAE-4BF1-B403-63A8A9F150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289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79CB9-FC47-4B0A-8B6A-79D514244655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3D28A-2EAE-4BF1-B403-63A8A9F150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4322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79CB9-FC47-4B0A-8B6A-79D514244655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3D28A-2EAE-4BF1-B403-63A8A9F150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9967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79CB9-FC47-4B0A-8B6A-79D514244655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3D28A-2EAE-4BF1-B403-63A8A9F150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2250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79CB9-FC47-4B0A-8B6A-79D514244655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3D28A-2EAE-4BF1-B403-63A8A9F150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654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79CB9-FC47-4B0A-8B6A-79D514244655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3D28A-2EAE-4BF1-B403-63A8A9F150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0269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79CB9-FC47-4B0A-8B6A-79D514244655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3D28A-2EAE-4BF1-B403-63A8A9F150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8624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79CB9-FC47-4B0A-8B6A-79D514244655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3D28A-2EAE-4BF1-B403-63A8A9F150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89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79CB9-FC47-4B0A-8B6A-79D514244655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3D28A-2EAE-4BF1-B403-63A8A9F150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1589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79CB9-FC47-4B0A-8B6A-79D514244655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3D28A-2EAE-4BF1-B403-63A8A9F150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2376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 descr="C:\Users\himedia\Desktop\서일\OwnDo 개인브랜드 1116\기획안\jpeg\OwnDo-개인브랜드-기획안(서일)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9521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44" name="Picture 4" descr="C:\Users\himedia\Desktop\서일\OwnDo 개인브랜드 1116\기획안\jpeg\OwnDo-개인브랜드-기획안(서일)-1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634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1268" name="Picture 4" descr="C:\Users\himedia\Desktop\서일\OwnDo 개인브랜드 1116\기획안\jpeg\OwnDo-개인브랜드-기획안(서일)-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229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2291" name="Picture 3" descr="C:\Users\himedia\Desktop\서일\OwnDo 개인브랜드 1116\기획안\jpeg\OwnDo-개인브랜드-기획안(서일)-1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8725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3314" name="Picture 2" descr="C:\Users\himedia\Desktop\서일\OwnDo 개인브랜드 1116\기획안\jpeg\OwnDo-개인브랜드-기획안(서일)-1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1580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0" name="Picture 2" descr="C:\Users\himedia\Desktop\서일\OwnDo 개인브랜드 1116\기획안\jpeg\OwnDo-개인브랜드-기획안(서일)-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165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7170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 descr="C:\Users\himedia\Desktop\서일\OwnDo 개인브랜드 1116\기획안\jpeg\OwnDo-개인브랜드-기획안(서일)-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778" y="0"/>
            <a:ext cx="9160778" cy="6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3349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099" name="Picture 3" descr="C:\Users\himedia\Desktop\서일\OwnDo 개인브랜드 1116\기획안\jpeg\OwnDo-개인브랜드-기획안(서일)-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7426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123" name="Picture 3" descr="C:\Users\himedia\Desktop\서일\OwnDo 개인브랜드 1116\기획안\jpeg\OwnDo-개인브랜드-기획안(서일)-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0214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147" name="Picture 3" descr="C:\Users\himedia\Desktop\서일\OwnDo 개인브랜드 1116\기획안\jpeg\OwnDo-개인브랜드-기획안(서일)-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456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171" name="Picture 3" descr="C:\Users\himedia\Desktop\서일\OwnDo 개인브랜드 1116\기획안\jpeg\OwnDo-개인브랜드-기획안(서일)-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1989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195" name="Picture 3" descr="C:\Users\himedia\Desktop\서일\OwnDo 개인브랜드 1116\기획안\jpeg\OwnDo-개인브랜드-기획안(서일)-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5627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219" name="Picture 3" descr="C:\Users\himedia\Desktop\서일\OwnDo 개인브랜드 1116\기획안\jpeg\OwnDo-개인브랜드-기획안(서일)-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3667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0</Words>
  <Application>Microsoft Office PowerPoint</Application>
  <PresentationFormat>화면 슬라이드 쇼(4:3)</PresentationFormat>
  <Paragraphs>0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himedia</dc:creator>
  <cp:lastModifiedBy>himedia</cp:lastModifiedBy>
  <cp:revision>3</cp:revision>
  <dcterms:created xsi:type="dcterms:W3CDTF">2020-11-23T00:52:06Z</dcterms:created>
  <dcterms:modified xsi:type="dcterms:W3CDTF">2020-11-23T01:22:16Z</dcterms:modified>
</cp:coreProperties>
</file>