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iDJq0+1B88TzaEfQBI0r2hGfIM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4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.pn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542" y="-35752"/>
            <a:ext cx="9229085" cy="6929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0.png"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2" y="-36000"/>
            <a:ext cx="9229744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1.png" id="134" name="Google Shape;1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3" y="-36000"/>
            <a:ext cx="9229746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2.png" id="139" name="Google Shape;1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3" y="-36000"/>
            <a:ext cx="9229746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3.png" id="144" name="Google Shape;1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2" y="-36000"/>
            <a:ext cx="9229745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4.png" id="149" name="Google Shape;1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2" y="-36000"/>
            <a:ext cx="9229744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4 사본.png" id="154" name="Google Shape;1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6718" y="-36000"/>
            <a:ext cx="9237436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ss\1x\대지 1 사본.png" id="159" name="Google Shape;1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431" y="-36000"/>
            <a:ext cx="9252863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ss\1x\대지 1 사본 2.png"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431" y="-36000"/>
            <a:ext cx="9252863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ss\1x\대지 1 사본 3.png"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430" y="-36000"/>
            <a:ext cx="9252861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ss\1x\대지 1 사본 4.png"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431" y="-36000"/>
            <a:ext cx="9252862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.png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200" y="-36246"/>
            <a:ext cx="9230400" cy="6930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4 사본 6.png" id="179" name="Google Shape;1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2" y="-36000"/>
            <a:ext cx="9229745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dd.png"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1695" y="-36000"/>
            <a:ext cx="9247390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4 사본 8.png"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2" y="-36000"/>
            <a:ext cx="9229745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4 사본 9.png" id="194" name="Google Shape;19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3" y="-36000"/>
            <a:ext cx="9229746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ss\1x\대지 1.png" id="199" name="Google Shape;1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4431" y="-36000"/>
            <a:ext cx="9252863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4 사본 11.png" id="204" name="Google Shape;2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2" y="-36000"/>
            <a:ext cx="9229744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4 사본 12.png" id="209" name="Google Shape;2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2" y="-36000"/>
            <a:ext cx="9229744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4 사본 13.png" id="214" name="Google Shape;2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2" y="-36000"/>
            <a:ext cx="9229744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4 사본 14.png"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2" y="-36000"/>
            <a:ext cx="9229744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4 사본 15.png" id="224" name="Google Shape;2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2" y="-36000"/>
            <a:ext cx="9229744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2.png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3" y="-36000"/>
            <a:ext cx="9229746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4 사본 16.png" id="229" name="Google Shape;2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2" y="-36000"/>
            <a:ext cx="9229744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4 사본 17.png" id="234" name="Google Shape;2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3" y="-36000"/>
            <a:ext cx="9229746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4 사본 18.png" id="239" name="Google Shape;23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2" y="-36000"/>
            <a:ext cx="9229745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4 사본 19.png" id="244" name="Google Shape;24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2" y="-36000"/>
            <a:ext cx="9229744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14 사본 20.png" id="249" name="Google Shape;2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2" y="-36000"/>
            <a:ext cx="9229743" cy="693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3.png"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2" y="-36000"/>
            <a:ext cx="9229745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4.png"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3" y="-36000"/>
            <a:ext cx="9229746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5.png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2" y="-36000"/>
            <a:ext cx="9229744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6.png"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2" y="-36000"/>
            <a:ext cx="9229744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7.png"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3" y="-36000"/>
            <a:ext cx="9229746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CLASS4\Desktop\1x\Artboard 1 copy 8.png"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873" y="-36000"/>
            <a:ext cx="9229746" cy="69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2020-11-10T01:02:22Z</dcterms:created>
  <dc:creator>CLASS4</dc:creator>
</cp:coreProperties>
</file>