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3" r:id="rId4"/>
    <p:sldId id="265" r:id="rId5"/>
    <p:sldId id="260" r:id="rId6"/>
    <p:sldId id="267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FC19D-919C-4ED5-A3E8-3D468189720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4F44ADA4-0D78-42E3-8FE9-E5C822BBEBBF}">
      <dgm:prSet phldrT="[텍스트]"/>
      <dgm:spPr/>
      <dgm:t>
        <a:bodyPr/>
        <a:lstStyle/>
        <a:p>
          <a:pPr latinLnBrk="1"/>
          <a:r>
            <a:rPr lang="ko-KR" altLang="en-US" dirty="0"/>
            <a:t>아이디 중복</a:t>
          </a:r>
        </a:p>
      </dgm:t>
    </dgm:pt>
    <dgm:pt modelId="{BE277339-5EF5-4C9A-9943-F9FD909EE764}" type="parTrans" cxnId="{CD9535A1-20BD-49AE-B6BB-04B7DE2D2826}">
      <dgm:prSet/>
      <dgm:spPr/>
      <dgm:t>
        <a:bodyPr/>
        <a:lstStyle/>
        <a:p>
          <a:pPr latinLnBrk="1"/>
          <a:endParaRPr lang="ko-KR" altLang="en-US"/>
        </a:p>
      </dgm:t>
    </dgm:pt>
    <dgm:pt modelId="{C89FC9DC-947F-406E-94D0-48AFB073E74A}" type="sibTrans" cxnId="{CD9535A1-20BD-49AE-B6BB-04B7DE2D2826}">
      <dgm:prSet/>
      <dgm:spPr/>
      <dgm:t>
        <a:bodyPr/>
        <a:lstStyle/>
        <a:p>
          <a:pPr latinLnBrk="1"/>
          <a:endParaRPr lang="ko-KR" altLang="en-US"/>
        </a:p>
      </dgm:t>
    </dgm:pt>
    <dgm:pt modelId="{7A97EEA9-562E-48CB-87DF-99B3553A1748}">
      <dgm:prSet phldrT="[텍스트]"/>
      <dgm:spPr/>
      <dgm:t>
        <a:bodyPr/>
        <a:lstStyle/>
        <a:p>
          <a:pPr latinLnBrk="1"/>
          <a:r>
            <a:rPr lang="ko-KR" altLang="en-US" dirty="0"/>
            <a:t>회원 정보 등록</a:t>
          </a:r>
        </a:p>
      </dgm:t>
    </dgm:pt>
    <dgm:pt modelId="{EE362BAD-4F89-44F4-B830-150A343CE331}" type="parTrans" cxnId="{62C27C8B-5CE7-481C-9213-B9B31F5354AE}">
      <dgm:prSet/>
      <dgm:spPr/>
      <dgm:t>
        <a:bodyPr/>
        <a:lstStyle/>
        <a:p>
          <a:pPr latinLnBrk="1"/>
          <a:endParaRPr lang="ko-KR" altLang="en-US"/>
        </a:p>
      </dgm:t>
    </dgm:pt>
    <dgm:pt modelId="{A0E9EBB3-564A-4AD3-87FC-338B89615387}" type="sibTrans" cxnId="{62C27C8B-5CE7-481C-9213-B9B31F5354AE}">
      <dgm:prSet/>
      <dgm:spPr/>
      <dgm:t>
        <a:bodyPr/>
        <a:lstStyle/>
        <a:p>
          <a:pPr latinLnBrk="1"/>
          <a:endParaRPr lang="ko-KR" altLang="en-US"/>
        </a:p>
      </dgm:t>
    </dgm:pt>
    <dgm:pt modelId="{2DABFA3B-8F32-4837-AC93-7923610B5C93}">
      <dgm:prSet phldrT="[텍스트]"/>
      <dgm:spPr/>
      <dgm:t>
        <a:bodyPr/>
        <a:lstStyle/>
        <a:p>
          <a:pPr latinLnBrk="1"/>
          <a:r>
            <a:rPr lang="ko-KR" altLang="en-US" dirty="0"/>
            <a:t>비밀번호 체크</a:t>
          </a:r>
        </a:p>
      </dgm:t>
    </dgm:pt>
    <dgm:pt modelId="{2291CCE5-2E4E-427C-8E3C-5FCDE234B61A}" type="sibTrans" cxnId="{C11CEAF6-9682-441A-B474-9168829541D4}">
      <dgm:prSet/>
      <dgm:spPr/>
      <dgm:t>
        <a:bodyPr/>
        <a:lstStyle/>
        <a:p>
          <a:pPr latinLnBrk="1"/>
          <a:endParaRPr lang="ko-KR" altLang="en-US"/>
        </a:p>
      </dgm:t>
    </dgm:pt>
    <dgm:pt modelId="{CCEF19A0-0F6E-4B5B-B499-A4AFAC27D49C}" type="parTrans" cxnId="{C11CEAF6-9682-441A-B474-9168829541D4}">
      <dgm:prSet/>
      <dgm:spPr/>
      <dgm:t>
        <a:bodyPr/>
        <a:lstStyle/>
        <a:p>
          <a:pPr latinLnBrk="1"/>
          <a:endParaRPr lang="ko-KR" altLang="en-US"/>
        </a:p>
      </dgm:t>
    </dgm:pt>
    <dgm:pt modelId="{5BB172DA-81EA-45CE-9E48-12E3A7361000}">
      <dgm:prSet phldrT="[텍스트]"/>
      <dgm:spPr/>
      <dgm:t>
        <a:bodyPr/>
        <a:lstStyle/>
        <a:p>
          <a:pPr latinLnBrk="1"/>
          <a:r>
            <a:rPr lang="ko-KR" altLang="en-US" dirty="0"/>
            <a:t>공백 체크</a:t>
          </a:r>
        </a:p>
      </dgm:t>
    </dgm:pt>
    <dgm:pt modelId="{4D409B4E-0598-405C-BFFA-6A63B9F49E9E}" type="sibTrans" cxnId="{D357DB72-BE7F-43C4-BD32-73E18C5C7E66}">
      <dgm:prSet/>
      <dgm:spPr/>
      <dgm:t>
        <a:bodyPr/>
        <a:lstStyle/>
        <a:p>
          <a:pPr latinLnBrk="1"/>
          <a:endParaRPr lang="ko-KR" altLang="en-US"/>
        </a:p>
      </dgm:t>
    </dgm:pt>
    <dgm:pt modelId="{11C866DB-C460-41E6-812A-C5CC35B83B0D}" type="parTrans" cxnId="{D357DB72-BE7F-43C4-BD32-73E18C5C7E66}">
      <dgm:prSet/>
      <dgm:spPr/>
      <dgm:t>
        <a:bodyPr/>
        <a:lstStyle/>
        <a:p>
          <a:pPr latinLnBrk="1"/>
          <a:endParaRPr lang="ko-KR" altLang="en-US"/>
        </a:p>
      </dgm:t>
    </dgm:pt>
    <dgm:pt modelId="{C53424A8-34C0-4475-83BB-AF621E08E7DA}" type="pres">
      <dgm:prSet presAssocID="{FD9FC19D-919C-4ED5-A3E8-3D4681897204}" presName="Name0" presStyleCnt="0">
        <dgm:presLayoutVars>
          <dgm:dir/>
          <dgm:resizeHandles val="exact"/>
        </dgm:presLayoutVars>
      </dgm:prSet>
      <dgm:spPr/>
    </dgm:pt>
    <dgm:pt modelId="{06A396E0-0F38-497E-BB44-1ACA48FA2667}" type="pres">
      <dgm:prSet presAssocID="{5BB172DA-81EA-45CE-9E48-12E3A7361000}" presName="compNode" presStyleCnt="0"/>
      <dgm:spPr/>
    </dgm:pt>
    <dgm:pt modelId="{5E34712A-DE7B-4B02-9A9B-AF1E169DA192}" type="pres">
      <dgm:prSet presAssocID="{5BB172DA-81EA-45CE-9E48-12E3A7361000}" presName="pict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t="-5000" b="-5000"/>
          </a:stretch>
        </a:blipFill>
      </dgm:spPr>
    </dgm:pt>
    <dgm:pt modelId="{FF507E8B-1CA7-40D8-ADE3-3C49BA886298}" type="pres">
      <dgm:prSet presAssocID="{5BB172DA-81EA-45CE-9E48-12E3A7361000}" presName="textRect" presStyleLbl="revTx" presStyleIdx="0" presStyleCnt="4">
        <dgm:presLayoutVars>
          <dgm:bulletEnabled val="1"/>
        </dgm:presLayoutVars>
      </dgm:prSet>
      <dgm:spPr/>
    </dgm:pt>
    <dgm:pt modelId="{C56AC656-CF1F-4985-BFD3-D852F84C6B0D}" type="pres">
      <dgm:prSet presAssocID="{4D409B4E-0598-405C-BFFA-6A63B9F49E9E}" presName="sibTrans" presStyleLbl="sibTrans2D1" presStyleIdx="0" presStyleCnt="0"/>
      <dgm:spPr/>
    </dgm:pt>
    <dgm:pt modelId="{34DF69A5-49D9-4662-A092-E33DBB890E8E}" type="pres">
      <dgm:prSet presAssocID="{2DABFA3B-8F32-4837-AC93-7923610B5C93}" presName="compNode" presStyleCnt="0"/>
      <dgm:spPr/>
    </dgm:pt>
    <dgm:pt modelId="{C5F8AA99-9BA0-4982-8C7F-A2BD0BB17049}" type="pres">
      <dgm:prSet presAssocID="{2DABFA3B-8F32-4837-AC93-7923610B5C93}" presName="pict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68AFC7A6-810D-466E-84DB-1C050BA2273A}" type="pres">
      <dgm:prSet presAssocID="{2DABFA3B-8F32-4837-AC93-7923610B5C93}" presName="textRect" presStyleLbl="revTx" presStyleIdx="1" presStyleCnt="4">
        <dgm:presLayoutVars>
          <dgm:bulletEnabled val="1"/>
        </dgm:presLayoutVars>
      </dgm:prSet>
      <dgm:spPr/>
    </dgm:pt>
    <dgm:pt modelId="{77B12347-8876-438A-AAEF-C8DBBA243196}" type="pres">
      <dgm:prSet presAssocID="{2291CCE5-2E4E-427C-8E3C-5FCDE234B61A}" presName="sibTrans" presStyleLbl="sibTrans2D1" presStyleIdx="0" presStyleCnt="0"/>
      <dgm:spPr/>
    </dgm:pt>
    <dgm:pt modelId="{5795A010-3C35-486A-A7BF-5154BD53F06D}" type="pres">
      <dgm:prSet presAssocID="{4F44ADA4-0D78-42E3-8FE9-E5C822BBEBBF}" presName="compNode" presStyleCnt="0"/>
      <dgm:spPr/>
    </dgm:pt>
    <dgm:pt modelId="{728AB286-66D6-4912-96D5-6F21DC394186}" type="pres">
      <dgm:prSet presAssocID="{4F44ADA4-0D78-42E3-8FE9-E5C822BBEBBF}" presName="pict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 t="-6000" b="-6000"/>
          </a:stretch>
        </a:blipFill>
      </dgm:spPr>
    </dgm:pt>
    <dgm:pt modelId="{01870051-A25F-4E1F-A142-37E7EE7658F8}" type="pres">
      <dgm:prSet presAssocID="{4F44ADA4-0D78-42E3-8FE9-E5C822BBEBBF}" presName="textRect" presStyleLbl="revTx" presStyleIdx="2" presStyleCnt="4">
        <dgm:presLayoutVars>
          <dgm:bulletEnabled val="1"/>
        </dgm:presLayoutVars>
      </dgm:prSet>
      <dgm:spPr/>
    </dgm:pt>
    <dgm:pt modelId="{AFFCD427-3D61-4F57-AF20-8EBC0F512044}" type="pres">
      <dgm:prSet presAssocID="{C89FC9DC-947F-406E-94D0-48AFB073E74A}" presName="sibTrans" presStyleLbl="sibTrans2D1" presStyleIdx="0" presStyleCnt="0"/>
      <dgm:spPr/>
    </dgm:pt>
    <dgm:pt modelId="{AF726B0B-D055-434B-A4CC-8CE76FB9009E}" type="pres">
      <dgm:prSet presAssocID="{7A97EEA9-562E-48CB-87DF-99B3553A1748}" presName="compNode" presStyleCnt="0"/>
      <dgm:spPr/>
    </dgm:pt>
    <dgm:pt modelId="{5A0EC3EC-F9B8-4AD8-85CA-B1F234686BB2}" type="pres">
      <dgm:prSet presAssocID="{7A97EEA9-562E-48CB-87DF-99B3553A1748}" presName="pict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 t="-13000" b="-13000"/>
          </a:stretch>
        </a:blipFill>
      </dgm:spPr>
    </dgm:pt>
    <dgm:pt modelId="{FB718C66-F5E7-4E25-8EE9-0756CC2FD9F4}" type="pres">
      <dgm:prSet presAssocID="{7A97EEA9-562E-48CB-87DF-99B3553A1748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8ADC2A17-A8ED-4ACF-966A-94EDBF188C4F}" type="presOf" srcId="{4F44ADA4-0D78-42E3-8FE9-E5C822BBEBBF}" destId="{01870051-A25F-4E1F-A142-37E7EE7658F8}" srcOrd="0" destOrd="0" presId="urn:microsoft.com/office/officeart/2005/8/layout/pList1"/>
    <dgm:cxn modelId="{57EA191B-8051-4C22-AA6D-11F370C735CA}" type="presOf" srcId="{4D409B4E-0598-405C-BFFA-6A63B9F49E9E}" destId="{C56AC656-CF1F-4985-BFD3-D852F84C6B0D}" srcOrd="0" destOrd="0" presId="urn:microsoft.com/office/officeart/2005/8/layout/pList1"/>
    <dgm:cxn modelId="{517C8B3D-7159-4064-8270-917100399933}" type="presOf" srcId="{5BB172DA-81EA-45CE-9E48-12E3A7361000}" destId="{FF507E8B-1CA7-40D8-ADE3-3C49BA886298}" srcOrd="0" destOrd="0" presId="urn:microsoft.com/office/officeart/2005/8/layout/pList1"/>
    <dgm:cxn modelId="{69852067-EA2F-4D9D-A9D5-6A9BB3DE62FE}" type="presOf" srcId="{FD9FC19D-919C-4ED5-A3E8-3D4681897204}" destId="{C53424A8-34C0-4475-83BB-AF621E08E7DA}" srcOrd="0" destOrd="0" presId="urn:microsoft.com/office/officeart/2005/8/layout/pList1"/>
    <dgm:cxn modelId="{16575C4A-77B0-49FF-94B2-82167C3EB2F6}" type="presOf" srcId="{7A97EEA9-562E-48CB-87DF-99B3553A1748}" destId="{FB718C66-F5E7-4E25-8EE9-0756CC2FD9F4}" srcOrd="0" destOrd="0" presId="urn:microsoft.com/office/officeart/2005/8/layout/pList1"/>
    <dgm:cxn modelId="{D357DB72-BE7F-43C4-BD32-73E18C5C7E66}" srcId="{FD9FC19D-919C-4ED5-A3E8-3D4681897204}" destId="{5BB172DA-81EA-45CE-9E48-12E3A7361000}" srcOrd="0" destOrd="0" parTransId="{11C866DB-C460-41E6-812A-C5CC35B83B0D}" sibTransId="{4D409B4E-0598-405C-BFFA-6A63B9F49E9E}"/>
    <dgm:cxn modelId="{62C27C8B-5CE7-481C-9213-B9B31F5354AE}" srcId="{FD9FC19D-919C-4ED5-A3E8-3D4681897204}" destId="{7A97EEA9-562E-48CB-87DF-99B3553A1748}" srcOrd="3" destOrd="0" parTransId="{EE362BAD-4F89-44F4-B830-150A343CE331}" sibTransId="{A0E9EBB3-564A-4AD3-87FC-338B89615387}"/>
    <dgm:cxn modelId="{C920548C-EE92-4DCB-BFDD-9910E9736E2C}" type="presOf" srcId="{C89FC9DC-947F-406E-94D0-48AFB073E74A}" destId="{AFFCD427-3D61-4F57-AF20-8EBC0F512044}" srcOrd="0" destOrd="0" presId="urn:microsoft.com/office/officeart/2005/8/layout/pList1"/>
    <dgm:cxn modelId="{CD9535A1-20BD-49AE-B6BB-04B7DE2D2826}" srcId="{FD9FC19D-919C-4ED5-A3E8-3D4681897204}" destId="{4F44ADA4-0D78-42E3-8FE9-E5C822BBEBBF}" srcOrd="2" destOrd="0" parTransId="{BE277339-5EF5-4C9A-9943-F9FD909EE764}" sibTransId="{C89FC9DC-947F-406E-94D0-48AFB073E74A}"/>
    <dgm:cxn modelId="{2C61B2AC-52AF-4703-AFE3-3F258C6C2AEF}" type="presOf" srcId="{2DABFA3B-8F32-4837-AC93-7923610B5C93}" destId="{68AFC7A6-810D-466E-84DB-1C050BA2273A}" srcOrd="0" destOrd="0" presId="urn:microsoft.com/office/officeart/2005/8/layout/pList1"/>
    <dgm:cxn modelId="{E33490AE-5356-43BF-98CB-3ACAD3BB8888}" type="presOf" srcId="{2291CCE5-2E4E-427C-8E3C-5FCDE234B61A}" destId="{77B12347-8876-438A-AAEF-C8DBBA243196}" srcOrd="0" destOrd="0" presId="urn:microsoft.com/office/officeart/2005/8/layout/pList1"/>
    <dgm:cxn modelId="{C11CEAF6-9682-441A-B474-9168829541D4}" srcId="{FD9FC19D-919C-4ED5-A3E8-3D4681897204}" destId="{2DABFA3B-8F32-4837-AC93-7923610B5C93}" srcOrd="1" destOrd="0" parTransId="{CCEF19A0-0F6E-4B5B-B499-A4AFAC27D49C}" sibTransId="{2291CCE5-2E4E-427C-8E3C-5FCDE234B61A}"/>
    <dgm:cxn modelId="{80B377E8-513C-4EB6-BE08-267568B024B1}" type="presParOf" srcId="{C53424A8-34C0-4475-83BB-AF621E08E7DA}" destId="{06A396E0-0F38-497E-BB44-1ACA48FA2667}" srcOrd="0" destOrd="0" presId="urn:microsoft.com/office/officeart/2005/8/layout/pList1"/>
    <dgm:cxn modelId="{FF6C6A35-B1B2-484B-8182-D8EC29AFE647}" type="presParOf" srcId="{06A396E0-0F38-497E-BB44-1ACA48FA2667}" destId="{5E34712A-DE7B-4B02-9A9B-AF1E169DA192}" srcOrd="0" destOrd="0" presId="urn:microsoft.com/office/officeart/2005/8/layout/pList1"/>
    <dgm:cxn modelId="{873F9FC9-C4B2-4E47-A6FA-063AE65AF308}" type="presParOf" srcId="{06A396E0-0F38-497E-BB44-1ACA48FA2667}" destId="{FF507E8B-1CA7-40D8-ADE3-3C49BA886298}" srcOrd="1" destOrd="0" presId="urn:microsoft.com/office/officeart/2005/8/layout/pList1"/>
    <dgm:cxn modelId="{6D2645F2-FDD3-4F6F-900C-4AF882CE9A0C}" type="presParOf" srcId="{C53424A8-34C0-4475-83BB-AF621E08E7DA}" destId="{C56AC656-CF1F-4985-BFD3-D852F84C6B0D}" srcOrd="1" destOrd="0" presId="urn:microsoft.com/office/officeart/2005/8/layout/pList1"/>
    <dgm:cxn modelId="{2490F7B5-A150-46D1-887D-1F4E2466A541}" type="presParOf" srcId="{C53424A8-34C0-4475-83BB-AF621E08E7DA}" destId="{34DF69A5-49D9-4662-A092-E33DBB890E8E}" srcOrd="2" destOrd="0" presId="urn:microsoft.com/office/officeart/2005/8/layout/pList1"/>
    <dgm:cxn modelId="{9C45F7BA-0EFD-441B-89A9-9BA790928B14}" type="presParOf" srcId="{34DF69A5-49D9-4662-A092-E33DBB890E8E}" destId="{C5F8AA99-9BA0-4982-8C7F-A2BD0BB17049}" srcOrd="0" destOrd="0" presId="urn:microsoft.com/office/officeart/2005/8/layout/pList1"/>
    <dgm:cxn modelId="{AEBD9593-559F-46BD-8CCC-65BA3CF4915D}" type="presParOf" srcId="{34DF69A5-49D9-4662-A092-E33DBB890E8E}" destId="{68AFC7A6-810D-466E-84DB-1C050BA2273A}" srcOrd="1" destOrd="0" presId="urn:microsoft.com/office/officeart/2005/8/layout/pList1"/>
    <dgm:cxn modelId="{3273FD5E-5676-4454-ADFE-47724EAAB084}" type="presParOf" srcId="{C53424A8-34C0-4475-83BB-AF621E08E7DA}" destId="{77B12347-8876-438A-AAEF-C8DBBA243196}" srcOrd="3" destOrd="0" presId="urn:microsoft.com/office/officeart/2005/8/layout/pList1"/>
    <dgm:cxn modelId="{6EA2163B-FE62-41C0-800D-B5BDE491E538}" type="presParOf" srcId="{C53424A8-34C0-4475-83BB-AF621E08E7DA}" destId="{5795A010-3C35-486A-A7BF-5154BD53F06D}" srcOrd="4" destOrd="0" presId="urn:microsoft.com/office/officeart/2005/8/layout/pList1"/>
    <dgm:cxn modelId="{F533763F-A78B-478F-A8D5-98FB6B949265}" type="presParOf" srcId="{5795A010-3C35-486A-A7BF-5154BD53F06D}" destId="{728AB286-66D6-4912-96D5-6F21DC394186}" srcOrd="0" destOrd="0" presId="urn:microsoft.com/office/officeart/2005/8/layout/pList1"/>
    <dgm:cxn modelId="{A49BDD4B-260A-48C5-B5F1-1DC27F8AB361}" type="presParOf" srcId="{5795A010-3C35-486A-A7BF-5154BD53F06D}" destId="{01870051-A25F-4E1F-A142-37E7EE7658F8}" srcOrd="1" destOrd="0" presId="urn:microsoft.com/office/officeart/2005/8/layout/pList1"/>
    <dgm:cxn modelId="{33AA0D9F-1C21-4DE3-A2E6-47532B09DF28}" type="presParOf" srcId="{C53424A8-34C0-4475-83BB-AF621E08E7DA}" destId="{AFFCD427-3D61-4F57-AF20-8EBC0F512044}" srcOrd="5" destOrd="0" presId="urn:microsoft.com/office/officeart/2005/8/layout/pList1"/>
    <dgm:cxn modelId="{DA300120-BB0A-4022-A8D5-D13C3FC245ED}" type="presParOf" srcId="{C53424A8-34C0-4475-83BB-AF621E08E7DA}" destId="{AF726B0B-D055-434B-A4CC-8CE76FB9009E}" srcOrd="6" destOrd="0" presId="urn:microsoft.com/office/officeart/2005/8/layout/pList1"/>
    <dgm:cxn modelId="{3C13134A-BD1B-4818-90F5-1B7FCDAEF77D}" type="presParOf" srcId="{AF726B0B-D055-434B-A4CC-8CE76FB9009E}" destId="{5A0EC3EC-F9B8-4AD8-85CA-B1F234686BB2}" srcOrd="0" destOrd="0" presId="urn:microsoft.com/office/officeart/2005/8/layout/pList1"/>
    <dgm:cxn modelId="{366D9F46-2612-4798-8A0C-BCACA0FE74B5}" type="presParOf" srcId="{AF726B0B-D055-434B-A4CC-8CE76FB9009E}" destId="{FB718C66-F5E7-4E25-8EE9-0756CC2FD9F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712A-DE7B-4B02-9A9B-AF1E169DA192}">
      <dsp:nvSpPr>
        <dsp:cNvPr id="0" name=""/>
        <dsp:cNvSpPr/>
      </dsp:nvSpPr>
      <dsp:spPr>
        <a:xfrm>
          <a:off x="57968" y="1089"/>
          <a:ext cx="1857005" cy="1279476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07E8B-1CA7-40D8-ADE3-3C49BA886298}">
      <dsp:nvSpPr>
        <dsp:cNvPr id="0" name=""/>
        <dsp:cNvSpPr/>
      </dsp:nvSpPr>
      <dsp:spPr>
        <a:xfrm>
          <a:off x="57968" y="1280566"/>
          <a:ext cx="1857005" cy="68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공백 체크</a:t>
          </a:r>
        </a:p>
      </dsp:txBody>
      <dsp:txXfrm>
        <a:off x="57968" y="1280566"/>
        <a:ext cx="1857005" cy="688949"/>
      </dsp:txXfrm>
    </dsp:sp>
    <dsp:sp modelId="{C5F8AA99-9BA0-4982-8C7F-A2BD0BB17049}">
      <dsp:nvSpPr>
        <dsp:cNvPr id="0" name=""/>
        <dsp:cNvSpPr/>
      </dsp:nvSpPr>
      <dsp:spPr>
        <a:xfrm>
          <a:off x="2100753" y="1089"/>
          <a:ext cx="1857005" cy="1279476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FC7A6-810D-466E-84DB-1C050BA2273A}">
      <dsp:nvSpPr>
        <dsp:cNvPr id="0" name=""/>
        <dsp:cNvSpPr/>
      </dsp:nvSpPr>
      <dsp:spPr>
        <a:xfrm>
          <a:off x="2100753" y="1280566"/>
          <a:ext cx="1857005" cy="68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비밀번호 체크</a:t>
          </a:r>
        </a:p>
      </dsp:txBody>
      <dsp:txXfrm>
        <a:off x="2100753" y="1280566"/>
        <a:ext cx="1857005" cy="688949"/>
      </dsp:txXfrm>
    </dsp:sp>
    <dsp:sp modelId="{728AB286-66D6-4912-96D5-6F21DC394186}">
      <dsp:nvSpPr>
        <dsp:cNvPr id="0" name=""/>
        <dsp:cNvSpPr/>
      </dsp:nvSpPr>
      <dsp:spPr>
        <a:xfrm>
          <a:off x="4143537" y="1089"/>
          <a:ext cx="1857005" cy="1279476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70051-A25F-4E1F-A142-37E7EE7658F8}">
      <dsp:nvSpPr>
        <dsp:cNvPr id="0" name=""/>
        <dsp:cNvSpPr/>
      </dsp:nvSpPr>
      <dsp:spPr>
        <a:xfrm>
          <a:off x="4143537" y="1280566"/>
          <a:ext cx="1857005" cy="68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아이디 중복</a:t>
          </a:r>
        </a:p>
      </dsp:txBody>
      <dsp:txXfrm>
        <a:off x="4143537" y="1280566"/>
        <a:ext cx="1857005" cy="688949"/>
      </dsp:txXfrm>
    </dsp:sp>
    <dsp:sp modelId="{5A0EC3EC-F9B8-4AD8-85CA-B1F234686BB2}">
      <dsp:nvSpPr>
        <dsp:cNvPr id="0" name=""/>
        <dsp:cNvSpPr/>
      </dsp:nvSpPr>
      <dsp:spPr>
        <a:xfrm>
          <a:off x="2100753" y="2155215"/>
          <a:ext cx="1857005" cy="1279476"/>
        </a:xfrm>
        <a:prstGeom prst="roundRect">
          <a:avLst/>
        </a:prstGeom>
        <a:blipFill>
          <a:blip xmlns:r="http://schemas.openxmlformats.org/officeDocument/2006/relationships" r:embed="rId4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18C66-F5E7-4E25-8EE9-0756CC2FD9F4}">
      <dsp:nvSpPr>
        <dsp:cNvPr id="0" name=""/>
        <dsp:cNvSpPr/>
      </dsp:nvSpPr>
      <dsp:spPr>
        <a:xfrm>
          <a:off x="2100753" y="3434692"/>
          <a:ext cx="1857005" cy="68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회원 정보 등록</a:t>
          </a:r>
        </a:p>
      </dsp:txBody>
      <dsp:txXfrm>
        <a:off x="2100753" y="3434692"/>
        <a:ext cx="1857005" cy="688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1C37AB-8C78-4D6C-BA47-74533619AC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700" y="-1"/>
            <a:ext cx="6248400" cy="5232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492816" y="5142948"/>
            <a:ext cx="9206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Equipment sharing.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68888" y="366089"/>
            <a:ext cx="757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solidFill>
                  <a:schemeClr val="accent4"/>
                </a:solidFill>
              </a:rPr>
              <a:t>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583709" y="1341897"/>
            <a:ext cx="11305344" cy="5124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10017-9B83-4762-DA0F-11B6CE465F88}"/>
              </a:ext>
            </a:extLst>
          </p:cNvPr>
          <p:cNvSpPr txBox="1"/>
          <p:nvPr/>
        </p:nvSpPr>
        <p:spPr>
          <a:xfrm>
            <a:off x="378813" y="766199"/>
            <a:ext cx="317428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300" dirty="0">
                <a:solidFill>
                  <a:schemeClr val="tx1"/>
                </a:solidFill>
                <a:latin typeface="+mj-ea"/>
                <a:ea typeface="+mj-ea"/>
              </a:rPr>
              <a:t>공  유   </a:t>
            </a:r>
            <a:r>
              <a:rPr lang="ko-KR" altLang="en-US" spc="-300" dirty="0" err="1">
                <a:solidFill>
                  <a:schemeClr val="tx1"/>
                </a:solidFill>
                <a:latin typeface="+mj-ea"/>
                <a:ea typeface="+mj-ea"/>
              </a:rPr>
              <a:t>페</a:t>
            </a:r>
            <a:r>
              <a:rPr lang="ko-KR" altLang="en-US" spc="-300" dirty="0">
                <a:solidFill>
                  <a:schemeClr val="tx1"/>
                </a:solidFill>
                <a:latin typeface="+mj-ea"/>
                <a:ea typeface="+mj-ea"/>
              </a:rPr>
              <a:t>   이   지    </a:t>
            </a:r>
            <a:r>
              <a:rPr lang="en-US" altLang="ko-KR" spc="-300" dirty="0">
                <a:solidFill>
                  <a:schemeClr val="tx1"/>
                </a:solidFill>
                <a:latin typeface="+mj-ea"/>
                <a:ea typeface="+mj-ea"/>
              </a:rPr>
              <a:t>_   </a:t>
            </a:r>
            <a:r>
              <a:rPr lang="ko-KR" altLang="en-US" spc="-300" dirty="0">
                <a:solidFill>
                  <a:schemeClr val="tx1"/>
                </a:solidFill>
                <a:latin typeface="+mj-ea"/>
                <a:ea typeface="+mj-ea"/>
              </a:rPr>
              <a:t>에   러   처    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9A151-F753-8C1A-48ED-7FFC97FB903E}"/>
              </a:ext>
            </a:extLst>
          </p:cNvPr>
          <p:cNvSpPr txBox="1"/>
          <p:nvPr/>
        </p:nvSpPr>
        <p:spPr>
          <a:xfrm>
            <a:off x="6234545" y="1660159"/>
            <a:ext cx="568036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500" dirty="0"/>
              <a:t>- </a:t>
            </a:r>
            <a:r>
              <a:rPr lang="ko-KR" altLang="en-US" sz="2500" dirty="0"/>
              <a:t>에러 처리</a:t>
            </a:r>
            <a:r>
              <a:rPr lang="en-US" altLang="ko-KR" sz="2500" dirty="0"/>
              <a:t>-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 신청을 하지 않았을 경우 로그아웃과 신청만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72E4072-FFCA-A16B-CAF6-2C4AE24CE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48" y="1474609"/>
            <a:ext cx="2340132" cy="123558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25CDE7B-91FB-6887-2018-42AC0BC3B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74" y="1530677"/>
            <a:ext cx="2607394" cy="11872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F18FFBF-02BA-F904-F5AF-8E3FFA1BE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48" y="4765599"/>
            <a:ext cx="2340130" cy="123558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24D9609-B4B4-3D15-4048-4F1016356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153" y="4774042"/>
            <a:ext cx="2538515" cy="11872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7442B5F-0E40-AB94-E107-9F4D43834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77" y="3004854"/>
            <a:ext cx="2340131" cy="142951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7074CDF-3545-DDA8-01B1-61ED85329C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5131" y="3004854"/>
            <a:ext cx="2570538" cy="13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0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68888" y="366089"/>
            <a:ext cx="757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solidFill>
                  <a:schemeClr val="accent4"/>
                </a:solidFill>
              </a:rPr>
              <a:t>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43328" y="1341897"/>
            <a:ext cx="11305344" cy="5124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10017-9B83-4762-DA0F-11B6CE465F88}"/>
              </a:ext>
            </a:extLst>
          </p:cNvPr>
          <p:cNvSpPr txBox="1"/>
          <p:nvPr/>
        </p:nvSpPr>
        <p:spPr>
          <a:xfrm>
            <a:off x="378813" y="766199"/>
            <a:ext cx="2694751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300" dirty="0">
                <a:latin typeface="+mj-ea"/>
                <a:ea typeface="+mj-ea"/>
              </a:rPr>
              <a:t>신   청               </a:t>
            </a:r>
            <a:r>
              <a:rPr lang="ko-KR" altLang="en-US" spc="-300" dirty="0" err="1">
                <a:solidFill>
                  <a:schemeClr val="tx1"/>
                </a:solidFill>
                <a:latin typeface="+mj-ea"/>
                <a:ea typeface="+mj-ea"/>
              </a:rPr>
              <a:t>페</a:t>
            </a:r>
            <a:r>
              <a:rPr lang="ko-KR" altLang="en-US" spc="-300" dirty="0">
                <a:solidFill>
                  <a:schemeClr val="tx1"/>
                </a:solidFill>
                <a:latin typeface="+mj-ea"/>
                <a:ea typeface="+mj-ea"/>
              </a:rPr>
              <a:t>    이      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9A151-F753-8C1A-48ED-7FFC97FB903E}"/>
              </a:ext>
            </a:extLst>
          </p:cNvPr>
          <p:cNvSpPr txBox="1"/>
          <p:nvPr/>
        </p:nvSpPr>
        <p:spPr>
          <a:xfrm>
            <a:off x="6322857" y="1586269"/>
            <a:ext cx="4687028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500" dirty="0"/>
              <a:t>- </a:t>
            </a:r>
            <a:r>
              <a:rPr lang="ko-KR" altLang="en-US" sz="2500" dirty="0"/>
              <a:t>신청 페이지</a:t>
            </a:r>
            <a:r>
              <a:rPr lang="en-US" altLang="ko-KR" sz="2500" dirty="0"/>
              <a:t>-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라디오 버튼으로 신청의 종류 선택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체크 박스에 따라 </a:t>
            </a:r>
            <a:r>
              <a:rPr lang="en-US" altLang="ko-KR" dirty="0"/>
              <a:t>text</a:t>
            </a:r>
            <a:r>
              <a:rPr lang="ko-KR" altLang="en-US" dirty="0"/>
              <a:t> 채움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Textfield</a:t>
            </a:r>
            <a:r>
              <a:rPr lang="en-US" altLang="ko-KR" dirty="0"/>
              <a:t> </a:t>
            </a:r>
            <a:r>
              <a:rPr lang="ko-KR" altLang="en-US" dirty="0"/>
              <a:t>값을 검사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라디오 버튼을 선택 </a:t>
            </a:r>
            <a:r>
              <a:rPr lang="ko-KR" altLang="en-US" dirty="0" err="1"/>
              <a:t>경고창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1A782C-AFCA-CB46-F5A4-5A7A1255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04" y="1510178"/>
            <a:ext cx="2066773" cy="21628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38A0CF-6D0E-0D96-E579-688685B3F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053" y="1490586"/>
            <a:ext cx="2228426" cy="20886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FDE5C5-F585-3826-76F2-D9E216DC2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04" y="4010297"/>
            <a:ext cx="2066772" cy="22393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95CF65-EBE0-26F1-F28A-41CFC9497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052" y="4010296"/>
            <a:ext cx="2217630" cy="22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68888" y="366089"/>
            <a:ext cx="757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solidFill>
                  <a:schemeClr val="accent4"/>
                </a:solidFill>
              </a:rPr>
              <a:t>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378813" y="1235357"/>
            <a:ext cx="11305344" cy="5124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10017-9B83-4762-DA0F-11B6CE465F88}"/>
              </a:ext>
            </a:extLst>
          </p:cNvPr>
          <p:cNvSpPr txBox="1"/>
          <p:nvPr/>
        </p:nvSpPr>
        <p:spPr>
          <a:xfrm>
            <a:off x="378813" y="766199"/>
            <a:ext cx="2694751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300" dirty="0">
                <a:latin typeface="+mj-ea"/>
                <a:ea typeface="+mj-ea"/>
              </a:rPr>
              <a:t>수     정               </a:t>
            </a:r>
            <a:r>
              <a:rPr lang="ko-KR" altLang="en-US" spc="-300" dirty="0" err="1">
                <a:solidFill>
                  <a:schemeClr val="tx1"/>
                </a:solidFill>
                <a:latin typeface="+mj-ea"/>
                <a:ea typeface="+mj-ea"/>
              </a:rPr>
              <a:t>페</a:t>
            </a:r>
            <a:r>
              <a:rPr lang="ko-KR" altLang="en-US" spc="-300" dirty="0">
                <a:solidFill>
                  <a:schemeClr val="tx1"/>
                </a:solidFill>
                <a:latin typeface="+mj-ea"/>
                <a:ea typeface="+mj-ea"/>
              </a:rPr>
              <a:t>    이      지           및                     삭       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9A151-F753-8C1A-48ED-7FFC97FB903E}"/>
              </a:ext>
            </a:extLst>
          </p:cNvPr>
          <p:cNvSpPr txBox="1"/>
          <p:nvPr/>
        </p:nvSpPr>
        <p:spPr>
          <a:xfrm>
            <a:off x="6322857" y="1586269"/>
            <a:ext cx="4687028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500" dirty="0"/>
              <a:t>- </a:t>
            </a:r>
            <a:r>
              <a:rPr lang="ko-KR" altLang="en-US" sz="2500" dirty="0"/>
              <a:t>수정 페이지</a:t>
            </a:r>
            <a:r>
              <a:rPr lang="en-US" altLang="ko-KR" sz="2500" dirty="0"/>
              <a:t>-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수정을 신청과 공급으로 따로 분류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신청내역이 </a:t>
            </a:r>
            <a:r>
              <a:rPr lang="en-US" altLang="ko-KR" dirty="0" err="1"/>
              <a:t>textField</a:t>
            </a:r>
            <a:r>
              <a:rPr lang="ko-KR" altLang="en-US" dirty="0"/>
              <a:t>에 자동으로 </a:t>
            </a:r>
            <a:r>
              <a:rPr lang="ko-KR" altLang="en-US" dirty="0" err="1"/>
              <a:t>채워짐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삭제는 간단하게 수행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6F6C29-CC5B-E58C-CE24-55CC4D24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412089"/>
            <a:ext cx="2207556" cy="25067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37885A-0619-DB1D-0F76-9CB999BE7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564" y="1692929"/>
            <a:ext cx="2664274" cy="21802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B6ADFE-A8BD-8557-1BFB-C7B623BB3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9" y="4325278"/>
            <a:ext cx="3513045" cy="16279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CACFC8-9771-9327-75E1-C9F9E830A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282" y="4260618"/>
            <a:ext cx="2921723" cy="202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68888" y="366089"/>
            <a:ext cx="757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solidFill>
                  <a:schemeClr val="accent4"/>
                </a:solidFill>
              </a:rPr>
              <a:t>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43328" y="1280105"/>
            <a:ext cx="11305344" cy="5124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10017-9B83-4762-DA0F-11B6CE465F88}"/>
              </a:ext>
            </a:extLst>
          </p:cNvPr>
          <p:cNvSpPr txBox="1"/>
          <p:nvPr/>
        </p:nvSpPr>
        <p:spPr>
          <a:xfrm>
            <a:off x="378813" y="766199"/>
            <a:ext cx="2694751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300" dirty="0">
                <a:latin typeface="+mj-ea"/>
                <a:ea typeface="+mj-ea"/>
              </a:rPr>
              <a:t>조      회               </a:t>
            </a:r>
            <a:r>
              <a:rPr lang="ko-KR" altLang="en-US" spc="-300" dirty="0" err="1">
                <a:latin typeface="+mj-ea"/>
                <a:ea typeface="+mj-ea"/>
              </a:rPr>
              <a:t>버</a:t>
            </a:r>
            <a:r>
              <a:rPr lang="ko-KR" altLang="en-US" spc="-300" dirty="0">
                <a:latin typeface="+mj-ea"/>
                <a:ea typeface="+mj-ea"/>
              </a:rPr>
              <a:t>    튼   </a:t>
            </a:r>
            <a:endParaRPr lang="en-US" altLang="ko-KR" spc="-3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9A151-F753-8C1A-48ED-7FFC97FB903E}"/>
              </a:ext>
            </a:extLst>
          </p:cNvPr>
          <p:cNvSpPr txBox="1"/>
          <p:nvPr/>
        </p:nvSpPr>
        <p:spPr>
          <a:xfrm>
            <a:off x="6322857" y="1586269"/>
            <a:ext cx="468702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500" dirty="0"/>
              <a:t>- </a:t>
            </a:r>
            <a:r>
              <a:rPr lang="ko-KR" altLang="en-US" sz="2500" dirty="0"/>
              <a:t>조 회 이벤트</a:t>
            </a:r>
            <a:r>
              <a:rPr lang="en-US" altLang="ko-KR" sz="2500" dirty="0"/>
              <a:t>-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조회 버튼을 누르면 신청과 공급 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공유 프레임의 </a:t>
            </a:r>
            <a:r>
              <a:rPr lang="en-US" altLang="ko-KR" dirty="0" err="1"/>
              <a:t>TextArea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FB2ABA-8A77-89D4-56BA-1A38052B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95" y="1656220"/>
            <a:ext cx="3306501" cy="17853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99AAE0-DB44-915D-11A2-730744B7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93" y="3718271"/>
            <a:ext cx="499395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5123618" y="558800"/>
            <a:ext cx="19447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End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260553" y="300785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chemeClr val="accent4"/>
                </a:solidFill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94899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259768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684198" y="2050764"/>
            <a:ext cx="321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프로그램의 의의 및 실행 환경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581601" y="3616020"/>
            <a:ext cx="1297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Bodoni MT Black" panose="020B0604020202020204" pitchFamily="18" charset="0"/>
              </a:rPr>
              <a:t>개  요</a:t>
            </a:r>
            <a:r>
              <a:rPr lang="ko-KR" altLang="en-US" sz="2400" b="1" dirty="0">
                <a:solidFill>
                  <a:schemeClr val="bg1"/>
                </a:solidFill>
                <a:latin typeface="Bodoni MT Black" panose="020B0604020202020204" pitchFamily="18" charset="0"/>
              </a:rPr>
              <a:t>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4712950" y="3582046"/>
            <a:ext cx="3231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980115" y="3627534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시   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558DE-19CE-4A86-F5D4-E4B44C00272D}"/>
              </a:ext>
            </a:extLst>
          </p:cNvPr>
          <p:cNvSpPr txBox="1"/>
          <p:nvPr/>
        </p:nvSpPr>
        <p:spPr>
          <a:xfrm>
            <a:off x="4830937" y="5300325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1BB2F-001F-7CAE-9BEB-EFAA3DD16D7F}"/>
              </a:ext>
            </a:extLst>
          </p:cNvPr>
          <p:cNvSpPr txBox="1"/>
          <p:nvPr/>
        </p:nvSpPr>
        <p:spPr>
          <a:xfrm>
            <a:off x="9133504" y="221761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과 정 </a:t>
            </a:r>
          </a:p>
        </p:txBody>
      </p:sp>
    </p:spTree>
    <p:extLst>
      <p:ext uri="{BB962C8B-B14F-4D97-AF65-F5344CB8AC3E}">
        <p14:creationId xmlns:p14="http://schemas.microsoft.com/office/powerpoint/2010/main" val="417881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17B5782-B818-2FB8-44D8-FDD5D43807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561" y="905831"/>
            <a:ext cx="4572000" cy="50782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384408-6FEF-4405-A749-F8571EDAC5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4226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10108770" y="1280094"/>
            <a:ext cx="34647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623689" y="1041608"/>
            <a:ext cx="3542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+mj-lt"/>
              </a:rPr>
              <a:t>Equipment</a:t>
            </a:r>
          </a:p>
          <a:p>
            <a:pPr algn="ctr"/>
            <a:r>
              <a:rPr lang="en-US" altLang="ko-KR" sz="4400" dirty="0">
                <a:latin typeface="+mj-lt"/>
              </a:rPr>
              <a:t>SHARE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9507" y="2875090"/>
            <a:ext cx="417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▶ 가격이 </a:t>
            </a:r>
            <a:r>
              <a:rPr lang="ko-KR" altLang="en-US" sz="1600" b="1" dirty="0"/>
              <a:t>비싼</a:t>
            </a:r>
            <a:r>
              <a:rPr lang="ko-KR" altLang="en-US" sz="1600" dirty="0"/>
              <a:t> 모듈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04F2E-1EB1-D03A-903C-54CF1E1527DA}"/>
              </a:ext>
            </a:extLst>
          </p:cNvPr>
          <p:cNvSpPr txBox="1"/>
          <p:nvPr/>
        </p:nvSpPr>
        <p:spPr>
          <a:xfrm>
            <a:off x="6016391" y="1771040"/>
            <a:ext cx="417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latin typeface="Montserrat Black (제목)"/>
              </a:rPr>
              <a:t>              </a:t>
            </a:r>
            <a:r>
              <a:rPr lang="ko-KR" altLang="en-US" sz="3200" b="1" dirty="0">
                <a:latin typeface="Amasis MT Pro Black" panose="020B0604020202020204" pitchFamily="18" charset="0"/>
              </a:rPr>
              <a:t>목표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3A5A98-CECF-58EA-F647-49981E7A6215}"/>
              </a:ext>
            </a:extLst>
          </p:cNvPr>
          <p:cNvGrpSpPr/>
          <p:nvPr/>
        </p:nvGrpSpPr>
        <p:grpSpPr>
          <a:xfrm>
            <a:off x="6794017" y="2700023"/>
            <a:ext cx="4259614" cy="2294658"/>
            <a:chOff x="6794017" y="2844665"/>
            <a:chExt cx="4259614" cy="22946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D77AEC-5EEB-F40C-E82B-67BDBC1D7B17}"/>
                </a:ext>
              </a:extLst>
            </p:cNvPr>
            <p:cNvSpPr txBox="1"/>
            <p:nvPr/>
          </p:nvSpPr>
          <p:spPr>
            <a:xfrm>
              <a:off x="6794017" y="2844665"/>
              <a:ext cx="417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829ABE-7251-56F9-9B35-CDA9D8389F8B}"/>
                </a:ext>
              </a:extLst>
            </p:cNvPr>
            <p:cNvSpPr txBox="1"/>
            <p:nvPr/>
          </p:nvSpPr>
          <p:spPr>
            <a:xfrm>
              <a:off x="6883491" y="3640727"/>
              <a:ext cx="417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▶ 실수 한번에 </a:t>
              </a:r>
              <a:r>
                <a:rPr lang="ko-KR" altLang="en-US" sz="1600" b="1" dirty="0"/>
                <a:t>쉽게 망가지는 </a:t>
              </a:r>
              <a:r>
                <a:rPr lang="ko-KR" altLang="en-US" sz="1600" dirty="0"/>
                <a:t>모듈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B31580-9B9F-5593-1E29-B7C585406DBD}"/>
                </a:ext>
              </a:extLst>
            </p:cNvPr>
            <p:cNvSpPr txBox="1"/>
            <p:nvPr/>
          </p:nvSpPr>
          <p:spPr>
            <a:xfrm>
              <a:off x="6883491" y="4242249"/>
              <a:ext cx="417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▶ </a:t>
              </a:r>
              <a:r>
                <a:rPr lang="ko-KR" altLang="en-US" sz="1600" b="1" dirty="0"/>
                <a:t>중국에서</a:t>
              </a:r>
              <a:r>
                <a:rPr lang="ko-KR" altLang="en-US" sz="1600" dirty="0"/>
                <a:t> 보내지는 모듈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E0A199-2568-CD6F-E888-FF527BFB38F4}"/>
                </a:ext>
              </a:extLst>
            </p:cNvPr>
            <p:cNvSpPr txBox="1"/>
            <p:nvPr/>
          </p:nvSpPr>
          <p:spPr>
            <a:xfrm>
              <a:off x="6883491" y="4800769"/>
              <a:ext cx="417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/>
                <a:t>▶ 실수로 </a:t>
              </a:r>
              <a:r>
                <a:rPr lang="ko-KR" altLang="en-US" sz="1600" b="1" dirty="0"/>
                <a:t>잘못 산</a:t>
              </a:r>
              <a:r>
                <a:rPr lang="ko-KR" altLang="en-US" sz="1600" dirty="0"/>
                <a:t> 모듈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BD3731-74C0-26B0-66D1-694B16E0B13E}"/>
              </a:ext>
            </a:extLst>
          </p:cNvPr>
          <p:cNvSpPr txBox="1"/>
          <p:nvPr/>
        </p:nvSpPr>
        <p:spPr>
          <a:xfrm>
            <a:off x="609860" y="62231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/>
                </a:solidFill>
              </a:rPr>
              <a:t>개발환경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989340" y="5400524"/>
            <a:ext cx="87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spc="-300" dirty="0"/>
              <a:t>Java</a:t>
            </a:r>
            <a:endParaRPr lang="ko-KR" altLang="en-US" sz="2400" spc="-3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274177" y="5400524"/>
            <a:ext cx="193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spc="-300" dirty="0"/>
              <a:t>Windows 11 </a:t>
            </a:r>
            <a:endParaRPr lang="ko-KR" altLang="en-US" sz="2400" spc="-3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9414213" y="5400524"/>
            <a:ext cx="99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spc="-300" dirty="0" err="1"/>
              <a:t>elipse</a:t>
            </a:r>
            <a:endParaRPr lang="ko-KR" altLang="en-US" sz="2400" spc="-3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85306C-2366-325C-C016-D38AB7A38B22}"/>
              </a:ext>
            </a:extLst>
          </p:cNvPr>
          <p:cNvSpPr txBox="1"/>
          <p:nvPr/>
        </p:nvSpPr>
        <p:spPr>
          <a:xfrm>
            <a:off x="1417851" y="3080661"/>
            <a:ext cx="1888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+mj-lt"/>
              </a:rPr>
              <a:t>Lang</a:t>
            </a:r>
            <a:endParaRPr lang="ko-KR" alt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F515E-36BD-65E0-7E0C-1C843BAEDFE4}"/>
              </a:ext>
            </a:extLst>
          </p:cNvPr>
          <p:cNvSpPr txBox="1"/>
          <p:nvPr/>
        </p:nvSpPr>
        <p:spPr>
          <a:xfrm>
            <a:off x="3700434" y="4773717"/>
            <a:ext cx="896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</a:rPr>
              <a:t>IDE</a:t>
            </a:r>
            <a:endParaRPr lang="ko-KR" altLang="en-US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D2C7F-3D17-D0CA-3DB3-86FC9C087D1C}"/>
              </a:ext>
            </a:extLst>
          </p:cNvPr>
          <p:cNvSpPr txBox="1"/>
          <p:nvPr/>
        </p:nvSpPr>
        <p:spPr>
          <a:xfrm>
            <a:off x="6922746" y="470315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</a:rPr>
              <a:t>Lang</a:t>
            </a:r>
            <a:endParaRPr lang="ko-KR" altLang="en-US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D64F6-3790-0FEE-90D3-F3746A929C0B}"/>
              </a:ext>
            </a:extLst>
          </p:cNvPr>
          <p:cNvSpPr txBox="1"/>
          <p:nvPr/>
        </p:nvSpPr>
        <p:spPr>
          <a:xfrm>
            <a:off x="5396855" y="3080661"/>
            <a:ext cx="1398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+mj-lt"/>
              </a:rPr>
              <a:t>OS</a:t>
            </a:r>
            <a:endParaRPr lang="ko-KR" alt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F6DA6-4605-A582-08D7-5170BA16F9E3}"/>
              </a:ext>
            </a:extLst>
          </p:cNvPr>
          <p:cNvSpPr txBox="1"/>
          <p:nvPr/>
        </p:nvSpPr>
        <p:spPr>
          <a:xfrm>
            <a:off x="9156054" y="2998113"/>
            <a:ext cx="1398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+mj-lt"/>
              </a:rPr>
              <a:t>IDE</a:t>
            </a:r>
            <a:endParaRPr lang="ko-KR" altLang="en-US" sz="5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57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83346639-AC41-7530-E979-A5E29204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6" y="502542"/>
            <a:ext cx="10490847" cy="63554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1E1924-EA23-DD41-0298-7056EB95942F}"/>
              </a:ext>
            </a:extLst>
          </p:cNvPr>
          <p:cNvSpPr txBox="1"/>
          <p:nvPr/>
        </p:nvSpPr>
        <p:spPr>
          <a:xfrm>
            <a:off x="194351" y="13321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82261-4369-8DDD-C8EA-8AAF18B2E6AA}"/>
              </a:ext>
            </a:extLst>
          </p:cNvPr>
          <p:cNvSpPr txBox="1"/>
          <p:nvPr/>
        </p:nvSpPr>
        <p:spPr>
          <a:xfrm>
            <a:off x="1163156" y="126028"/>
            <a:ext cx="214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spc="-300" dirty="0">
                <a:solidFill>
                  <a:schemeClr val="accent4"/>
                </a:solidFill>
              </a:rPr>
              <a:t>Class diagram</a:t>
            </a:r>
            <a:endParaRPr lang="ko-KR" altLang="en-US" sz="2000" spc="-3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68888" y="366089"/>
            <a:ext cx="757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solidFill>
                  <a:schemeClr val="accent4"/>
                </a:solidFill>
              </a:rPr>
              <a:t>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43328" y="1341897"/>
            <a:ext cx="11305344" cy="5124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10017-9B83-4762-DA0F-11B6CE465F88}"/>
              </a:ext>
            </a:extLst>
          </p:cNvPr>
          <p:cNvSpPr txBox="1"/>
          <p:nvPr/>
        </p:nvSpPr>
        <p:spPr>
          <a:xfrm>
            <a:off x="378813" y="766199"/>
            <a:ext cx="609993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300" dirty="0">
                <a:solidFill>
                  <a:schemeClr val="tx1"/>
                </a:solidFill>
                <a:latin typeface="+mj-ea"/>
                <a:ea typeface="+mj-ea"/>
              </a:rPr>
              <a:t>로그인    페이지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B1CD6EA-573B-E417-7956-EF4A7C79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25" y="1628936"/>
            <a:ext cx="5114419" cy="22803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39A151-F753-8C1A-48ED-7FFC97FB903E}"/>
              </a:ext>
            </a:extLst>
          </p:cNvPr>
          <p:cNvSpPr txBox="1"/>
          <p:nvPr/>
        </p:nvSpPr>
        <p:spPr>
          <a:xfrm>
            <a:off x="6322857" y="1586269"/>
            <a:ext cx="4687028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500" dirty="0"/>
              <a:t>- </a:t>
            </a:r>
            <a:r>
              <a:rPr lang="ko-KR" altLang="en-US" sz="2500" dirty="0"/>
              <a:t>프로그램의 시작점 </a:t>
            </a:r>
            <a:r>
              <a:rPr lang="en-US" altLang="ko-KR" sz="2500" dirty="0"/>
              <a:t>-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회원가입과 비밀번호 찾기 기능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아이디와 비밀번호를 검사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회원가입 페이지</a:t>
            </a:r>
            <a:r>
              <a:rPr lang="en-US" altLang="ko-KR" sz="1800" dirty="0"/>
              <a:t>-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기입한 내용을 토대로 회원 정보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68888" y="366089"/>
            <a:ext cx="757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solidFill>
                  <a:schemeClr val="accent4"/>
                </a:solidFill>
              </a:rPr>
              <a:t>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43328" y="1341897"/>
            <a:ext cx="11305344" cy="5124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10017-9B83-4762-DA0F-11B6CE465F88}"/>
              </a:ext>
            </a:extLst>
          </p:cNvPr>
          <p:cNvSpPr txBox="1"/>
          <p:nvPr/>
        </p:nvSpPr>
        <p:spPr>
          <a:xfrm>
            <a:off x="378813" y="766199"/>
            <a:ext cx="6099932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300" dirty="0">
                <a:solidFill>
                  <a:schemeClr val="tx1"/>
                </a:solidFill>
                <a:latin typeface="+mj-ea"/>
                <a:ea typeface="+mj-ea"/>
              </a:rPr>
              <a:t>회원      가입         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9A151-F753-8C1A-48ED-7FFC97FB903E}"/>
              </a:ext>
            </a:extLst>
          </p:cNvPr>
          <p:cNvSpPr txBox="1"/>
          <p:nvPr/>
        </p:nvSpPr>
        <p:spPr>
          <a:xfrm>
            <a:off x="7431321" y="1580127"/>
            <a:ext cx="4687028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800" dirty="0"/>
              <a:t>- </a:t>
            </a:r>
            <a:r>
              <a:rPr lang="ko-KR" altLang="en-US" sz="2800" dirty="0"/>
              <a:t>회원가입 페이지</a:t>
            </a:r>
            <a:r>
              <a:rPr lang="en-US" altLang="ko-KR" sz="2800" dirty="0"/>
              <a:t>-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기입한 내용을 토대로 회원 정보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Id </a:t>
            </a:r>
            <a:r>
              <a:rPr lang="ko-KR" altLang="en-US" dirty="0"/>
              <a:t>중복 체크 수행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비밀번호 체크 수행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빈칸을 확인 기능 수행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이전 페이지로 돌아가는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graphicFrame>
        <p:nvGraphicFramePr>
          <p:cNvPr id="18" name="다이어그램 17">
            <a:extLst>
              <a:ext uri="{FF2B5EF4-FFF2-40B4-BE49-F238E27FC236}">
                <a16:creationId xmlns:a16="http://schemas.microsoft.com/office/drawing/2014/main" id="{DD2320E2-7202-CD8E-D9F0-553841F12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073770"/>
              </p:ext>
            </p:extLst>
          </p:nvPr>
        </p:nvGraphicFramePr>
        <p:xfrm>
          <a:off x="727643" y="1580127"/>
          <a:ext cx="6058512" cy="4124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70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68888" y="366089"/>
            <a:ext cx="757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solidFill>
                  <a:schemeClr val="accent4"/>
                </a:solidFill>
              </a:rPr>
              <a:t>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43328" y="1341897"/>
            <a:ext cx="11305344" cy="5124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10017-9B83-4762-DA0F-11B6CE465F88}"/>
              </a:ext>
            </a:extLst>
          </p:cNvPr>
          <p:cNvSpPr txBox="1"/>
          <p:nvPr/>
        </p:nvSpPr>
        <p:spPr>
          <a:xfrm>
            <a:off x="378813" y="766199"/>
            <a:ext cx="2694751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pc="-300" dirty="0">
                <a:solidFill>
                  <a:schemeClr val="tx1"/>
                </a:solidFill>
                <a:latin typeface="+mj-ea"/>
                <a:ea typeface="+mj-ea"/>
              </a:rPr>
              <a:t>아이디         비밀번호 찾기    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9A151-F753-8C1A-48ED-7FFC97FB903E}"/>
              </a:ext>
            </a:extLst>
          </p:cNvPr>
          <p:cNvSpPr txBox="1"/>
          <p:nvPr/>
        </p:nvSpPr>
        <p:spPr>
          <a:xfrm>
            <a:off x="6322857" y="1586269"/>
            <a:ext cx="468702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500" dirty="0"/>
              <a:t>- </a:t>
            </a:r>
            <a:r>
              <a:rPr lang="ko-KR" altLang="en-US" sz="2500" dirty="0"/>
              <a:t>회원 정보 검색</a:t>
            </a:r>
            <a:r>
              <a:rPr lang="en-US" altLang="ko-KR" sz="2500" dirty="0"/>
              <a:t>-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비밀번호 변경 수행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 내용을 바탕으로 회원 검색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0C6C88-9D59-3FC8-17D0-31DA6142D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522684"/>
            <a:ext cx="3184742" cy="19579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DAC53F-EA55-7C75-8967-B4938EA67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93" y="3782401"/>
            <a:ext cx="2421603" cy="23820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D9DFBB-A8CF-7946-05FA-160330596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566" y="3876790"/>
            <a:ext cx="2000578" cy="21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68888" y="366089"/>
            <a:ext cx="757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300" dirty="0">
                <a:solidFill>
                  <a:schemeClr val="accent4"/>
                </a:solidFill>
              </a:rPr>
              <a:t>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43328" y="1341897"/>
            <a:ext cx="11305344" cy="5124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10017-9B83-4762-DA0F-11B6CE465F88}"/>
              </a:ext>
            </a:extLst>
          </p:cNvPr>
          <p:cNvSpPr txBox="1"/>
          <p:nvPr/>
        </p:nvSpPr>
        <p:spPr>
          <a:xfrm>
            <a:off x="378813" y="766199"/>
            <a:ext cx="1435101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pc="-300" dirty="0">
                <a:solidFill>
                  <a:schemeClr val="tx1"/>
                </a:solidFill>
                <a:latin typeface="+mj-ea"/>
                <a:ea typeface="+mj-ea"/>
              </a:rPr>
              <a:t>공유페이지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39A151-F753-8C1A-48ED-7FFC97FB903E}"/>
              </a:ext>
            </a:extLst>
          </p:cNvPr>
          <p:cNvSpPr txBox="1"/>
          <p:nvPr/>
        </p:nvSpPr>
        <p:spPr>
          <a:xfrm>
            <a:off x="6322857" y="1586269"/>
            <a:ext cx="4687028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500" dirty="0"/>
              <a:t>- </a:t>
            </a:r>
            <a:r>
              <a:rPr lang="ko-KR" altLang="en-US" sz="2500" dirty="0"/>
              <a:t>모듈 공유 페이지</a:t>
            </a:r>
            <a:r>
              <a:rPr lang="en-US" altLang="ko-KR" sz="2500" dirty="0"/>
              <a:t>-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아이디와 접속일이 상단에 기록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로그아웃 기능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공유 또는 기부 신청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수정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삭제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내가 공유하거나 기부한 내역 조회 기능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C32E10-A1A4-4CCE-B624-4E7125EF1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46" y="1586269"/>
            <a:ext cx="5038187" cy="42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0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295</Words>
  <Application>Microsoft Office PowerPoint</Application>
  <PresentationFormat>와이드스크린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Montserrat Black (제목)</vt:lpstr>
      <vt:lpstr>Pretendard</vt:lpstr>
      <vt:lpstr>Pretendard ExtraBold</vt:lpstr>
      <vt:lpstr>Amasis MT Pro Black</vt:lpstr>
      <vt:lpstr>Arial</vt:lpstr>
      <vt:lpstr>Bodoni MT Black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박서인</cp:lastModifiedBy>
  <cp:revision>36</cp:revision>
  <dcterms:created xsi:type="dcterms:W3CDTF">2021-10-22T06:13:27Z</dcterms:created>
  <dcterms:modified xsi:type="dcterms:W3CDTF">2023-04-07T13:55:40Z</dcterms:modified>
</cp:coreProperties>
</file>