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227C-52D4-4CDA-8BCF-7E33A6627BD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4B6B-2E4C-4120-A776-6037862D4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78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227C-52D4-4CDA-8BCF-7E33A6627BD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4B6B-2E4C-4120-A776-6037862D4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87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227C-52D4-4CDA-8BCF-7E33A6627BD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4B6B-2E4C-4120-A776-6037862D4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413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227C-52D4-4CDA-8BCF-7E33A6627BD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4B6B-2E4C-4120-A776-6037862D4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868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227C-52D4-4CDA-8BCF-7E33A6627BD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4B6B-2E4C-4120-A776-6037862D4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8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227C-52D4-4CDA-8BCF-7E33A6627BD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4B6B-2E4C-4120-A776-6037862D4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76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227C-52D4-4CDA-8BCF-7E33A6627BD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4B6B-2E4C-4120-A776-6037862D4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6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227C-52D4-4CDA-8BCF-7E33A6627BD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4B6B-2E4C-4120-A776-6037862D4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60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227C-52D4-4CDA-8BCF-7E33A6627BD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4B6B-2E4C-4120-A776-6037862D4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36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227C-52D4-4CDA-8BCF-7E33A6627BD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4B6B-2E4C-4120-A776-6037862D4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64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227C-52D4-4CDA-8BCF-7E33A6627BD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4B6B-2E4C-4120-A776-6037862D4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78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6227C-52D4-4CDA-8BCF-7E33A6627BD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84B6B-2E4C-4120-A776-6037862D4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95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Stock Prediction Program Instruction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Kim </a:t>
            </a:r>
            <a:r>
              <a:rPr lang="en-US" altLang="ko-KR" dirty="0" err="1" smtClean="0"/>
              <a:t>Seojin</a:t>
            </a:r>
            <a:r>
              <a:rPr lang="en-US" altLang="ko-KR" dirty="0" smtClean="0"/>
              <a:t>, Kim </a:t>
            </a:r>
            <a:r>
              <a:rPr lang="en-US" altLang="ko-KR" dirty="0" err="1" smtClean="0"/>
              <a:t>woohyuk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6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Trained parameters (to be loaded in program.py)</a:t>
            </a:r>
          </a:p>
          <a:p>
            <a:pPr lvl="1"/>
            <a:r>
              <a:rPr lang="en-US" altLang="ko-KR" dirty="0" err="1" smtClean="0"/>
              <a:t>CNN_many</a:t>
            </a:r>
            <a:r>
              <a:rPr lang="en-US" altLang="ko-KR" dirty="0" smtClean="0"/>
              <a:t> (CNN model)</a:t>
            </a:r>
          </a:p>
          <a:p>
            <a:pPr lvl="1"/>
            <a:r>
              <a:rPr lang="en-US" altLang="ko-KR" dirty="0" err="1" smtClean="0"/>
              <a:t>Literature_net</a:t>
            </a:r>
            <a:r>
              <a:rPr lang="en-US" altLang="ko-KR" dirty="0" smtClean="0"/>
              <a:t> (CNN, LSTM combined model)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Models</a:t>
            </a:r>
          </a:p>
          <a:p>
            <a:pPr lvl="1"/>
            <a:r>
              <a:rPr lang="en-US" altLang="ko-KR" dirty="0" smtClean="0"/>
              <a:t>Model.py (CNN model)</a:t>
            </a:r>
          </a:p>
          <a:p>
            <a:pPr lvl="1"/>
            <a:r>
              <a:rPr lang="en-US" altLang="ko-KR" dirty="0" smtClean="0"/>
              <a:t>Literature_model.py (CNN, LSTM combined model)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Program.py</a:t>
            </a:r>
          </a:p>
          <a:p>
            <a:pPr lvl="1"/>
            <a:r>
              <a:rPr lang="en-US" altLang="ko-KR" dirty="0" smtClean="0"/>
              <a:t>Only need to execute this file</a:t>
            </a:r>
          </a:p>
          <a:p>
            <a:pPr lvl="1"/>
            <a:r>
              <a:rPr lang="en-US" altLang="ko-KR" dirty="0" smtClean="0"/>
              <a:t>Default is CNN model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097" y="4741445"/>
            <a:ext cx="27146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15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Prerequisite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My environment</a:t>
            </a:r>
          </a:p>
          <a:p>
            <a:pPr lvl="1"/>
            <a:r>
              <a:rPr lang="en-US" altLang="ko-KR" dirty="0" smtClean="0"/>
              <a:t>Python 3.7.4</a:t>
            </a:r>
          </a:p>
          <a:p>
            <a:endParaRPr lang="en-US" altLang="ko-KR" dirty="0"/>
          </a:p>
          <a:p>
            <a:r>
              <a:rPr lang="en-US" altLang="ko-KR" dirty="0" smtClean="0"/>
              <a:t>Modules needed</a:t>
            </a:r>
          </a:p>
          <a:p>
            <a:pPr lvl="1"/>
            <a:r>
              <a:rPr lang="en-US" altLang="ko-KR" dirty="0" err="1" smtClean="0"/>
              <a:t>Pytorch</a:t>
            </a:r>
            <a:endParaRPr lang="en-US" altLang="ko-KR" dirty="0"/>
          </a:p>
          <a:p>
            <a:pPr lvl="2"/>
            <a:r>
              <a:rPr lang="en-US" altLang="ko-KR" dirty="0" smtClean="0"/>
              <a:t>pip install </a:t>
            </a:r>
            <a:r>
              <a:rPr lang="en-US" altLang="ko-KR" dirty="0" err="1" smtClean="0"/>
              <a:t>pytorch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PyQt5</a:t>
            </a:r>
          </a:p>
          <a:p>
            <a:pPr lvl="2"/>
            <a:r>
              <a:rPr lang="en-US" altLang="ko-KR" dirty="0"/>
              <a:t>p</a:t>
            </a:r>
            <a:r>
              <a:rPr lang="en-US" altLang="ko-KR" dirty="0" smtClean="0"/>
              <a:t>ip install pyqt5</a:t>
            </a:r>
          </a:p>
          <a:p>
            <a:pPr lvl="1"/>
            <a:r>
              <a:rPr lang="en-US" altLang="ko-KR" dirty="0" smtClean="0"/>
              <a:t>Pandas-</a:t>
            </a:r>
            <a:r>
              <a:rPr lang="en-US" altLang="ko-KR" dirty="0" err="1" smtClean="0"/>
              <a:t>datareader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pip install pandas-</a:t>
            </a:r>
            <a:r>
              <a:rPr lang="en-US" altLang="ko-KR" dirty="0" err="1" smtClean="0"/>
              <a:t>datareader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Sklearn</a:t>
            </a:r>
            <a:endParaRPr lang="en-US" altLang="ko-KR" dirty="0" smtClean="0"/>
          </a:p>
          <a:p>
            <a:pPr lvl="2"/>
            <a:r>
              <a:rPr lang="en-US" altLang="ko-KR" dirty="0"/>
              <a:t>p</a:t>
            </a:r>
            <a:r>
              <a:rPr lang="en-US" altLang="ko-KR" dirty="0" smtClean="0"/>
              <a:t>ip install </a:t>
            </a:r>
            <a:r>
              <a:rPr lang="en-US" altLang="ko-KR" dirty="0" err="1" smtClean="0"/>
              <a:t>sklearn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668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run?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7629525" cy="4351338"/>
          </a:xfrm>
        </p:spPr>
        <p:txBody>
          <a:bodyPr/>
          <a:lstStyle/>
          <a:p>
            <a:r>
              <a:rPr lang="en-US" altLang="ko-KR" dirty="0" smtClean="0"/>
              <a:t>“Python program.py”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Default is CNN version</a:t>
            </a:r>
          </a:p>
          <a:p>
            <a:pPr lvl="1"/>
            <a:r>
              <a:rPr lang="en-US" altLang="ko-KR" dirty="0" smtClean="0"/>
              <a:t>If you want CNN+LSTM combined version, use </a:t>
            </a:r>
            <a:r>
              <a:rPr lang="en-US" altLang="ko-KR" dirty="0" smtClean="0"/>
              <a:t>“python </a:t>
            </a:r>
            <a:r>
              <a:rPr lang="en-US" altLang="ko-KR" dirty="0" smtClean="0"/>
              <a:t>program.py </a:t>
            </a:r>
            <a:r>
              <a:rPr lang="en-US" altLang="ko-KR" dirty="0" smtClean="0"/>
              <a:t>Combined”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Then, UI shows up.</a:t>
            </a:r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553" y="3618664"/>
            <a:ext cx="2615716" cy="31313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213" y="3618664"/>
            <a:ext cx="2611979" cy="31313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96068" y="4439444"/>
            <a:ext cx="1401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Click “GO!!”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7518086" y="4942311"/>
            <a:ext cx="1042737" cy="32309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787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401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117</Words>
  <Application>Microsoft Office PowerPoint</Application>
  <PresentationFormat>와이드스크린</PresentationFormat>
  <Paragraphs>35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Stock Prediction Program Instruction</vt:lpstr>
      <vt:lpstr>Files</vt:lpstr>
      <vt:lpstr>Prerequisite</vt:lpstr>
      <vt:lpstr>How to run?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Prediction Program Instruction</dc:title>
  <dc:creator>Windows 사용자</dc:creator>
  <cp:lastModifiedBy>Windows 사용자</cp:lastModifiedBy>
  <cp:revision>13</cp:revision>
  <dcterms:created xsi:type="dcterms:W3CDTF">2021-02-18T05:58:28Z</dcterms:created>
  <dcterms:modified xsi:type="dcterms:W3CDTF">2021-02-18T08:13:11Z</dcterms:modified>
</cp:coreProperties>
</file>