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454" r:id="rId2"/>
    <p:sldId id="299" r:id="rId3"/>
    <p:sldId id="412" r:id="rId4"/>
    <p:sldId id="313" r:id="rId5"/>
    <p:sldId id="366" r:id="rId6"/>
    <p:sldId id="370" r:id="rId7"/>
    <p:sldId id="359" r:id="rId8"/>
    <p:sldId id="449" r:id="rId9"/>
    <p:sldId id="263" r:id="rId10"/>
  </p:sldIdLst>
  <p:sldSz cx="9864725" cy="6551613"/>
  <p:notesSz cx="6797675" cy="9926638"/>
  <p:defaultTextStyle>
    <a:defPPr>
      <a:defRPr lang="ko-KR"/>
    </a:defPPr>
    <a:lvl1pPr marL="0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5747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1494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7241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2988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8735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4482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0229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85976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9" userDrawn="1">
          <p15:clr>
            <a:srgbClr val="A4A3A4"/>
          </p15:clr>
        </p15:guide>
        <p15:guide id="3" pos="31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5E"/>
    <a:srgbClr val="EB4959"/>
    <a:srgbClr val="1382BA"/>
    <a:srgbClr val="42556A"/>
    <a:srgbClr val="EC745B"/>
    <a:srgbClr val="2B3D51"/>
    <a:srgbClr val="4BACC6"/>
    <a:srgbClr val="1F9C72"/>
    <a:srgbClr val="7C5985"/>
    <a:srgbClr val="556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8" autoAdjust="0"/>
    <p:restoredTop sz="96469" autoAdjust="0"/>
  </p:normalViewPr>
  <p:slideViewPr>
    <p:cSldViewPr showGuides="1">
      <p:cViewPr varScale="1">
        <p:scale>
          <a:sx n="119" d="100"/>
          <a:sy n="119" d="100"/>
        </p:scale>
        <p:origin x="1632" y="114"/>
      </p:cViewPr>
      <p:guideLst>
        <p:guide orient="horz" pos="1519"/>
        <p:guide pos="31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8AB8EF95-7034-4F1C-A3E5-ADD5A44D6601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744538"/>
            <a:ext cx="5603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63956B65-B11C-41E7-8E88-9645EC1D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2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8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2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834" y="2663544"/>
            <a:ext cx="9505056" cy="14043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 b="1">
                <a:solidFill>
                  <a:srgbClr val="2D333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834" y="4557874"/>
            <a:ext cx="9505056" cy="131022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53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85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0"/>
            <a:ext cx="5760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0" y="576000"/>
            <a:ext cx="2016000" cy="1152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56" y="1728128"/>
            <a:ext cx="576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2304320" y="576064"/>
            <a:ext cx="576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4608512" y="576064"/>
            <a:ext cx="576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56" y="1728192"/>
            <a:ext cx="576000" cy="576000"/>
          </a:xfrm>
          <a:prstGeom prst="rect">
            <a:avLst/>
          </a:prstGeom>
          <a:solidFill>
            <a:srgbClr val="EB49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둥근 사각형 33"/>
          <p:cNvSpPr/>
          <p:nvPr userDrawn="1"/>
        </p:nvSpPr>
        <p:spPr>
          <a:xfrm flipV="1">
            <a:off x="576064" y="1728192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 userDrawn="1"/>
        </p:nvSpPr>
        <p:spPr>
          <a:xfrm flipH="1">
            <a:off x="1728192" y="5760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2304256" y="576064"/>
            <a:ext cx="576000" cy="576000"/>
          </a:xfrm>
          <a:prstGeom prst="rect">
            <a:avLst/>
          </a:prstGeom>
          <a:solidFill>
            <a:srgbClr val="EC74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한쪽 모서리가 둥근 사각형 36"/>
          <p:cNvSpPr/>
          <p:nvPr userDrawn="1"/>
        </p:nvSpPr>
        <p:spPr>
          <a:xfrm flipH="1">
            <a:off x="2880384" y="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둥근 사각형 37"/>
          <p:cNvSpPr/>
          <p:nvPr userDrawn="1"/>
        </p:nvSpPr>
        <p:spPr>
          <a:xfrm flipV="1">
            <a:off x="2880320" y="5760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한쪽 모서리가 둥근 사각형 38"/>
          <p:cNvSpPr/>
          <p:nvPr userDrawn="1"/>
        </p:nvSpPr>
        <p:spPr>
          <a:xfrm flipH="1">
            <a:off x="576128" y="1152128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F0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1152248" y="1152064"/>
            <a:ext cx="576000" cy="576000"/>
          </a:xfrm>
          <a:prstGeom prst="rect">
            <a:avLst/>
          </a:prstGeom>
          <a:solidFill>
            <a:srgbClr val="F0E6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둥근 사각형 40"/>
          <p:cNvSpPr/>
          <p:nvPr userDrawn="1"/>
        </p:nvSpPr>
        <p:spPr>
          <a:xfrm flipV="1">
            <a:off x="1728256" y="11520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F0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3456448" y="-64"/>
            <a:ext cx="576000" cy="576000"/>
          </a:xfrm>
          <a:prstGeom prst="rect">
            <a:avLst/>
          </a:prstGeom>
          <a:solidFill>
            <a:srgbClr val="1F9C7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한쪽 모서리가 둥근 사각형 42"/>
          <p:cNvSpPr/>
          <p:nvPr userDrawn="1"/>
        </p:nvSpPr>
        <p:spPr>
          <a:xfrm>
            <a:off x="4032448" y="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08512" y="576000"/>
            <a:ext cx="576000" cy="576000"/>
          </a:xfrm>
          <a:prstGeom prst="rect">
            <a:avLst/>
          </a:prstGeom>
          <a:solidFill>
            <a:srgbClr val="1382B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 userDrawn="1"/>
        </p:nvSpPr>
        <p:spPr>
          <a:xfrm flipV="1">
            <a:off x="5184576" y="57600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한쪽 모서리가 둥근 사각형 45"/>
          <p:cNvSpPr/>
          <p:nvPr userDrawn="1"/>
        </p:nvSpPr>
        <p:spPr>
          <a:xfrm flipH="1" flipV="1">
            <a:off x="4032512" y="57600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5184640" y="0"/>
            <a:ext cx="576000" cy="576000"/>
          </a:xfrm>
          <a:prstGeom prst="rect">
            <a:avLst/>
          </a:prstGeom>
          <a:solidFill>
            <a:srgbClr val="7C598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둥근 사각형 47"/>
          <p:cNvSpPr/>
          <p:nvPr userDrawn="1"/>
        </p:nvSpPr>
        <p:spPr>
          <a:xfrm flipV="1">
            <a:off x="5760640" y="-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 userDrawn="1"/>
        </p:nvGrpSpPr>
        <p:grpSpPr>
          <a:xfrm>
            <a:off x="0" y="4427934"/>
            <a:ext cx="9864000" cy="34479"/>
            <a:chOff x="0" y="3275806"/>
            <a:chExt cx="9864000" cy="34479"/>
          </a:xfrm>
        </p:grpSpPr>
        <p:sp>
          <p:nvSpPr>
            <p:cNvPr id="73" name="직사각형 72"/>
            <p:cNvSpPr/>
            <p:nvPr userDrawn="1"/>
          </p:nvSpPr>
          <p:spPr>
            <a:xfrm>
              <a:off x="0" y="3275806"/>
              <a:ext cx="1409143" cy="34479"/>
            </a:xfrm>
            <a:prstGeom prst="rect">
              <a:avLst/>
            </a:prstGeom>
            <a:solidFill>
              <a:srgbClr val="EB495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4" name="직사각형 73"/>
            <p:cNvSpPr/>
            <p:nvPr userDrawn="1"/>
          </p:nvSpPr>
          <p:spPr>
            <a:xfrm>
              <a:off x="1409143" y="3275806"/>
              <a:ext cx="1409143" cy="34479"/>
            </a:xfrm>
            <a:prstGeom prst="rect">
              <a:avLst/>
            </a:prstGeom>
            <a:solidFill>
              <a:srgbClr val="1382B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5" name="직사각형 74"/>
            <p:cNvSpPr/>
            <p:nvPr userDrawn="1"/>
          </p:nvSpPr>
          <p:spPr>
            <a:xfrm>
              <a:off x="2818286" y="3275806"/>
              <a:ext cx="1409143" cy="34479"/>
            </a:xfrm>
            <a:prstGeom prst="rect">
              <a:avLst/>
            </a:prstGeom>
            <a:solidFill>
              <a:srgbClr val="DB9D1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6" name="직사각형 75"/>
            <p:cNvSpPr/>
            <p:nvPr userDrawn="1"/>
          </p:nvSpPr>
          <p:spPr>
            <a:xfrm>
              <a:off x="4227429" y="3275806"/>
              <a:ext cx="1409143" cy="34479"/>
            </a:xfrm>
            <a:prstGeom prst="rect">
              <a:avLst/>
            </a:prstGeom>
            <a:solidFill>
              <a:srgbClr val="1F9C7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7" name="직사각형 76"/>
            <p:cNvSpPr/>
            <p:nvPr userDrawn="1"/>
          </p:nvSpPr>
          <p:spPr>
            <a:xfrm>
              <a:off x="5636571" y="3275806"/>
              <a:ext cx="1409143" cy="34479"/>
            </a:xfrm>
            <a:prstGeom prst="rect">
              <a:avLst/>
            </a:prstGeom>
            <a:solidFill>
              <a:srgbClr val="7C598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8" name="직사각형 77"/>
            <p:cNvSpPr/>
            <p:nvPr userDrawn="1"/>
          </p:nvSpPr>
          <p:spPr>
            <a:xfrm>
              <a:off x="7045714" y="3275806"/>
              <a:ext cx="1409143" cy="34479"/>
            </a:xfrm>
            <a:prstGeom prst="rect">
              <a:avLst/>
            </a:prstGeom>
            <a:solidFill>
              <a:srgbClr val="04BF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9" name="직사각형 78"/>
            <p:cNvSpPr/>
            <p:nvPr userDrawn="1"/>
          </p:nvSpPr>
          <p:spPr>
            <a:xfrm>
              <a:off x="8454857" y="3275806"/>
              <a:ext cx="1409143" cy="34479"/>
            </a:xfrm>
            <a:prstGeom prst="rect">
              <a:avLst/>
            </a:prstGeom>
            <a:solidFill>
              <a:srgbClr val="41555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</p:spTree>
    <p:extLst>
      <p:ext uri="{BB962C8B-B14F-4D97-AF65-F5344CB8AC3E}">
        <p14:creationId xmlns:p14="http://schemas.microsoft.com/office/powerpoint/2010/main" val="224238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245" y="4210019"/>
            <a:ext cx="8385016" cy="130122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9245" y="2776855"/>
            <a:ext cx="8385016" cy="143316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574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14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7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29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8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44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02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85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1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순서도: 문서 8"/>
          <p:cNvSpPr/>
          <p:nvPr userDrawn="1"/>
        </p:nvSpPr>
        <p:spPr>
          <a:xfrm flipH="1">
            <a:off x="7668666" y="3568665"/>
            <a:ext cx="2196000" cy="57600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63"/>
              <a:gd name="connsiteX1" fmla="*/ 21600 w 21600"/>
              <a:gd name="connsiteY1" fmla="*/ 0 h 20663"/>
              <a:gd name="connsiteX2" fmla="*/ 21600 w 21600"/>
              <a:gd name="connsiteY2" fmla="*/ 4965 h 20663"/>
              <a:gd name="connsiteX3" fmla="*/ 0 w 21600"/>
              <a:gd name="connsiteY3" fmla="*/ 20172 h 20663"/>
              <a:gd name="connsiteX4" fmla="*/ 0 w 21600"/>
              <a:gd name="connsiteY4" fmla="*/ 0 h 20663"/>
              <a:gd name="connsiteX0" fmla="*/ 0 w 21600"/>
              <a:gd name="connsiteY0" fmla="*/ 0 h 34140"/>
              <a:gd name="connsiteX1" fmla="*/ 21600 w 21600"/>
              <a:gd name="connsiteY1" fmla="*/ 0 h 34140"/>
              <a:gd name="connsiteX2" fmla="*/ 21600 w 21600"/>
              <a:gd name="connsiteY2" fmla="*/ 4965 h 34140"/>
              <a:gd name="connsiteX3" fmla="*/ 0 w 21600"/>
              <a:gd name="connsiteY3" fmla="*/ 33840 h 34140"/>
              <a:gd name="connsiteX4" fmla="*/ 0 w 21600"/>
              <a:gd name="connsiteY4" fmla="*/ 0 h 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34140">
                <a:moveTo>
                  <a:pt x="0" y="0"/>
                </a:moveTo>
                <a:lnTo>
                  <a:pt x="21600" y="0"/>
                </a:lnTo>
                <a:lnTo>
                  <a:pt x="21600" y="4965"/>
                </a:lnTo>
                <a:cubicBezTo>
                  <a:pt x="10800" y="4965"/>
                  <a:pt x="10800" y="37590"/>
                  <a:pt x="0" y="33840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직사각형 57"/>
          <p:cNvSpPr/>
          <p:nvPr userDrawn="1"/>
        </p:nvSpPr>
        <p:spPr>
          <a:xfrm>
            <a:off x="-189" y="0"/>
            <a:ext cx="9864725" cy="36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순서도: 문서 8"/>
          <p:cNvSpPr/>
          <p:nvPr userDrawn="1"/>
        </p:nvSpPr>
        <p:spPr>
          <a:xfrm flipH="1">
            <a:off x="7668855" y="3507070"/>
            <a:ext cx="2196000" cy="57600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63"/>
              <a:gd name="connsiteX1" fmla="*/ 21600 w 21600"/>
              <a:gd name="connsiteY1" fmla="*/ 0 h 20663"/>
              <a:gd name="connsiteX2" fmla="*/ 21600 w 21600"/>
              <a:gd name="connsiteY2" fmla="*/ 4965 h 20663"/>
              <a:gd name="connsiteX3" fmla="*/ 0 w 21600"/>
              <a:gd name="connsiteY3" fmla="*/ 20172 h 20663"/>
              <a:gd name="connsiteX4" fmla="*/ 0 w 21600"/>
              <a:gd name="connsiteY4" fmla="*/ 0 h 20663"/>
              <a:gd name="connsiteX0" fmla="*/ 0 w 21600"/>
              <a:gd name="connsiteY0" fmla="*/ 0 h 34140"/>
              <a:gd name="connsiteX1" fmla="*/ 21600 w 21600"/>
              <a:gd name="connsiteY1" fmla="*/ 0 h 34140"/>
              <a:gd name="connsiteX2" fmla="*/ 21600 w 21600"/>
              <a:gd name="connsiteY2" fmla="*/ 4965 h 34140"/>
              <a:gd name="connsiteX3" fmla="*/ 0 w 21600"/>
              <a:gd name="connsiteY3" fmla="*/ 33840 h 34140"/>
              <a:gd name="connsiteX4" fmla="*/ 0 w 21600"/>
              <a:gd name="connsiteY4" fmla="*/ 0 h 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34140">
                <a:moveTo>
                  <a:pt x="0" y="0"/>
                </a:moveTo>
                <a:lnTo>
                  <a:pt x="21600" y="0"/>
                </a:lnTo>
                <a:lnTo>
                  <a:pt x="21600" y="4965"/>
                </a:lnTo>
                <a:cubicBezTo>
                  <a:pt x="10800" y="4965"/>
                  <a:pt x="10800" y="37590"/>
                  <a:pt x="0" y="33840"/>
                </a:cubicBezTo>
                <a:lnTo>
                  <a:pt x="0" y="0"/>
                </a:lnTo>
                <a:close/>
              </a:path>
            </a:pathLst>
          </a:cu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0" y="-63"/>
            <a:ext cx="9864725" cy="3600000"/>
          </a:xfrm>
          <a:prstGeom prst="rect">
            <a:avLst/>
          </a:prstGeom>
          <a:gradFill>
            <a:gsLst>
              <a:gs pos="0">
                <a:srgbClr val="232A33"/>
              </a:gs>
              <a:gs pos="100000">
                <a:srgbClr val="2B3D5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4" name="텍스트 개체 틀 2"/>
          <p:cNvSpPr>
            <a:spLocks noGrp="1"/>
          </p:cNvSpPr>
          <p:nvPr>
            <p:ph type="body" idx="1"/>
          </p:nvPr>
        </p:nvSpPr>
        <p:spPr>
          <a:xfrm>
            <a:off x="1764010" y="3779862"/>
            <a:ext cx="7488832" cy="1368000"/>
          </a:xfrm>
        </p:spPr>
        <p:txBody>
          <a:bodyPr lIns="0" tIns="0" rIns="0" bIns="0" anchor="t">
            <a:normAutofit/>
          </a:bodyPr>
          <a:lstStyle>
            <a:lvl1pPr marL="180000" indent="-180000">
              <a:buFontTx/>
              <a:buBlip>
                <a:blip r:embed="rId2"/>
              </a:buBlip>
              <a:defRPr sz="2000" b="1">
                <a:solidFill>
                  <a:srgbClr val="2B3D51"/>
                </a:solidFill>
              </a:defRPr>
            </a:lvl1pPr>
            <a:lvl2pPr marL="53574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14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7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29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8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44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02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85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1764010" y="2118600"/>
            <a:ext cx="7488832" cy="1301222"/>
          </a:xfrm>
        </p:spPr>
        <p:txBody>
          <a:bodyPr lIns="0" tIns="0" rIns="0" bIns="0" anchor="b">
            <a:normAutofit/>
          </a:bodyPr>
          <a:lstStyle>
            <a:lvl1pPr algn="l">
              <a:defRPr sz="3200" b="1" cap="all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960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36" y="1528712"/>
            <a:ext cx="4356920" cy="432376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569" y="1528712"/>
            <a:ext cx="4356920" cy="432376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7" y="1466530"/>
            <a:ext cx="4358633" cy="61118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5747" indent="0">
              <a:buNone/>
              <a:defRPr sz="2300" b="1"/>
            </a:lvl2pPr>
            <a:lvl3pPr marL="1071494" indent="0">
              <a:buNone/>
              <a:defRPr sz="2100" b="1"/>
            </a:lvl3pPr>
            <a:lvl4pPr marL="1607241" indent="0">
              <a:buNone/>
              <a:defRPr sz="1900" b="1"/>
            </a:lvl4pPr>
            <a:lvl5pPr marL="2142988" indent="0">
              <a:buNone/>
              <a:defRPr sz="1900" b="1"/>
            </a:lvl5pPr>
            <a:lvl6pPr marL="2678735" indent="0">
              <a:buNone/>
              <a:defRPr sz="1900" b="1"/>
            </a:lvl6pPr>
            <a:lvl7pPr marL="3214482" indent="0">
              <a:buNone/>
              <a:defRPr sz="1900" b="1"/>
            </a:lvl7pPr>
            <a:lvl8pPr marL="3750229" indent="0">
              <a:buNone/>
              <a:defRPr sz="1900" b="1"/>
            </a:lvl8pPr>
            <a:lvl9pPr marL="4285976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37" y="2077712"/>
            <a:ext cx="4358633" cy="37747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1146" y="1466530"/>
            <a:ext cx="4360345" cy="61118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5747" indent="0">
              <a:buNone/>
              <a:defRPr sz="2300" b="1"/>
            </a:lvl2pPr>
            <a:lvl3pPr marL="1071494" indent="0">
              <a:buNone/>
              <a:defRPr sz="2100" b="1"/>
            </a:lvl3pPr>
            <a:lvl4pPr marL="1607241" indent="0">
              <a:buNone/>
              <a:defRPr sz="1900" b="1"/>
            </a:lvl4pPr>
            <a:lvl5pPr marL="2142988" indent="0">
              <a:buNone/>
              <a:defRPr sz="1900" b="1"/>
            </a:lvl5pPr>
            <a:lvl6pPr marL="2678735" indent="0">
              <a:buNone/>
              <a:defRPr sz="1900" b="1"/>
            </a:lvl6pPr>
            <a:lvl7pPr marL="3214482" indent="0">
              <a:buNone/>
              <a:defRPr sz="1900" b="1"/>
            </a:lvl7pPr>
            <a:lvl8pPr marL="3750229" indent="0">
              <a:buNone/>
              <a:defRPr sz="1900" b="1"/>
            </a:lvl8pPr>
            <a:lvl9pPr marL="4285976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1146" y="2077712"/>
            <a:ext cx="4360345" cy="37747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6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4" y="172310"/>
            <a:ext cx="9505056" cy="551671"/>
          </a:xfrm>
        </p:spPr>
        <p:txBody>
          <a:bodyPr lIns="0" tIns="0" rIns="0" bIns="0"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6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547614"/>
            <a:ext cx="9864725" cy="3312368"/>
          </a:xfrm>
          <a:prstGeom prst="rect">
            <a:avLst/>
          </a:prstGeom>
          <a:gradFill>
            <a:gsLst>
              <a:gs pos="0">
                <a:srgbClr val="232A33"/>
              </a:gs>
              <a:gs pos="100000">
                <a:srgbClr val="2B3D5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4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gradFill>
          <a:gsLst>
            <a:gs pos="0">
              <a:srgbClr val="232A33"/>
            </a:gs>
            <a:gs pos="100000">
              <a:srgbClr val="2B3D5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2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39" y="260851"/>
            <a:ext cx="3245427" cy="111013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6835" y="260852"/>
            <a:ext cx="5514655" cy="5591621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3239" y="1370988"/>
            <a:ext cx="3245427" cy="4481485"/>
          </a:xfrm>
        </p:spPr>
        <p:txBody>
          <a:bodyPr/>
          <a:lstStyle>
            <a:lvl1pPr marL="0" indent="0">
              <a:buNone/>
              <a:defRPr sz="1600"/>
            </a:lvl1pPr>
            <a:lvl2pPr marL="535747" indent="0">
              <a:buNone/>
              <a:defRPr sz="1400"/>
            </a:lvl2pPr>
            <a:lvl3pPr marL="1071494" indent="0">
              <a:buNone/>
              <a:defRPr sz="1200"/>
            </a:lvl3pPr>
            <a:lvl4pPr marL="1607241" indent="0">
              <a:buNone/>
              <a:defRPr sz="1100"/>
            </a:lvl4pPr>
            <a:lvl5pPr marL="2142988" indent="0">
              <a:buNone/>
              <a:defRPr sz="1100"/>
            </a:lvl5pPr>
            <a:lvl6pPr marL="2678735" indent="0">
              <a:buNone/>
              <a:defRPr sz="1100"/>
            </a:lvl6pPr>
            <a:lvl7pPr marL="3214482" indent="0">
              <a:buNone/>
              <a:defRPr sz="1100"/>
            </a:lvl7pPr>
            <a:lvl8pPr marL="3750229" indent="0">
              <a:buNone/>
              <a:defRPr sz="1100"/>
            </a:lvl8pPr>
            <a:lvl9pPr marL="4285976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0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3556" y="4586130"/>
            <a:ext cx="5918835" cy="5414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3556" y="585399"/>
            <a:ext cx="5918835" cy="3930968"/>
          </a:xfrm>
        </p:spPr>
        <p:txBody>
          <a:bodyPr/>
          <a:lstStyle>
            <a:lvl1pPr marL="0" indent="0">
              <a:buNone/>
              <a:defRPr sz="3700"/>
            </a:lvl1pPr>
            <a:lvl2pPr marL="535747" indent="0">
              <a:buNone/>
              <a:defRPr sz="3300"/>
            </a:lvl2pPr>
            <a:lvl3pPr marL="1071494" indent="0">
              <a:buNone/>
              <a:defRPr sz="2800"/>
            </a:lvl3pPr>
            <a:lvl4pPr marL="1607241" indent="0">
              <a:buNone/>
              <a:defRPr sz="2300"/>
            </a:lvl4pPr>
            <a:lvl5pPr marL="2142988" indent="0">
              <a:buNone/>
              <a:defRPr sz="2300"/>
            </a:lvl5pPr>
            <a:lvl6pPr marL="2678735" indent="0">
              <a:buNone/>
              <a:defRPr sz="2300"/>
            </a:lvl6pPr>
            <a:lvl7pPr marL="3214482" indent="0">
              <a:buNone/>
              <a:defRPr sz="2300"/>
            </a:lvl7pPr>
            <a:lvl8pPr marL="3750229" indent="0">
              <a:buNone/>
              <a:defRPr sz="2300"/>
            </a:lvl8pPr>
            <a:lvl9pPr marL="4285976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3556" y="5127548"/>
            <a:ext cx="5918835" cy="768903"/>
          </a:xfrm>
        </p:spPr>
        <p:txBody>
          <a:bodyPr/>
          <a:lstStyle>
            <a:lvl1pPr marL="0" indent="0">
              <a:buNone/>
              <a:defRPr sz="1600"/>
            </a:lvl1pPr>
            <a:lvl2pPr marL="535747" indent="0">
              <a:buNone/>
              <a:defRPr sz="1400"/>
            </a:lvl2pPr>
            <a:lvl3pPr marL="1071494" indent="0">
              <a:buNone/>
              <a:defRPr sz="1200"/>
            </a:lvl3pPr>
            <a:lvl4pPr marL="1607241" indent="0">
              <a:buNone/>
              <a:defRPr sz="1100"/>
            </a:lvl4pPr>
            <a:lvl5pPr marL="2142988" indent="0">
              <a:buNone/>
              <a:defRPr sz="1100"/>
            </a:lvl5pPr>
            <a:lvl6pPr marL="2678735" indent="0">
              <a:buNone/>
              <a:defRPr sz="1100"/>
            </a:lvl6pPr>
            <a:lvl7pPr marL="3214482" indent="0">
              <a:buNone/>
              <a:defRPr sz="1100"/>
            </a:lvl7pPr>
            <a:lvl8pPr marL="3750229" indent="0">
              <a:buNone/>
              <a:defRPr sz="1100"/>
            </a:lvl8pPr>
            <a:lvl9pPr marL="4285976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4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834" y="2267694"/>
            <a:ext cx="9505056" cy="14043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834" y="3995886"/>
            <a:ext cx="9505056" cy="131022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53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85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2" name="그룹 71"/>
          <p:cNvGrpSpPr/>
          <p:nvPr userDrawn="1"/>
        </p:nvGrpSpPr>
        <p:grpSpPr>
          <a:xfrm>
            <a:off x="0" y="3817391"/>
            <a:ext cx="9864000" cy="34479"/>
            <a:chOff x="0" y="3275806"/>
            <a:chExt cx="9864000" cy="34479"/>
          </a:xfrm>
        </p:grpSpPr>
        <p:sp>
          <p:nvSpPr>
            <p:cNvPr id="73" name="직사각형 72"/>
            <p:cNvSpPr/>
            <p:nvPr userDrawn="1"/>
          </p:nvSpPr>
          <p:spPr>
            <a:xfrm>
              <a:off x="0" y="3275806"/>
              <a:ext cx="1409143" cy="34479"/>
            </a:xfrm>
            <a:prstGeom prst="rect">
              <a:avLst/>
            </a:prstGeom>
            <a:solidFill>
              <a:srgbClr val="EC1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4" name="직사각형 73"/>
            <p:cNvSpPr/>
            <p:nvPr userDrawn="1"/>
          </p:nvSpPr>
          <p:spPr>
            <a:xfrm>
              <a:off x="1409143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 userDrawn="1"/>
          </p:nvSpPr>
          <p:spPr>
            <a:xfrm>
              <a:off x="2818286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 userDrawn="1"/>
          </p:nvSpPr>
          <p:spPr>
            <a:xfrm>
              <a:off x="4227429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 userDrawn="1"/>
          </p:nvSpPr>
          <p:spPr>
            <a:xfrm>
              <a:off x="5636571" y="3275806"/>
              <a:ext cx="1409143" cy="34479"/>
            </a:xfrm>
            <a:prstGeom prst="rect">
              <a:avLst/>
            </a:prstGeom>
            <a:solidFill>
              <a:srgbClr val="EC1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8" name="직사각형 77"/>
            <p:cNvSpPr/>
            <p:nvPr userDrawn="1"/>
          </p:nvSpPr>
          <p:spPr>
            <a:xfrm>
              <a:off x="7045714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9" name="직사각형 78"/>
            <p:cNvSpPr/>
            <p:nvPr userDrawn="1"/>
          </p:nvSpPr>
          <p:spPr>
            <a:xfrm>
              <a:off x="8454857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BA69485-0D20-419A-BB34-B2689EDC66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3" y="584512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6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1927" y="262371"/>
            <a:ext cx="2219563" cy="55901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236" y="262371"/>
            <a:ext cx="6494277" cy="55901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4" y="172372"/>
            <a:ext cx="9505056" cy="551671"/>
          </a:xfrm>
        </p:spPr>
        <p:txBody>
          <a:bodyPr lIns="0" tIns="0" rIns="0" bIns="0"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834" y="1344742"/>
            <a:ext cx="9505056" cy="4620761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800" b="1"/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ü"/>
              <a:defRPr sz="1800" b="1"/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800" b="1"/>
            </a:lvl3pPr>
            <a:lvl4pPr marL="1224000" indent="-288000">
              <a:lnSpc>
                <a:spcPct val="120000"/>
              </a:lnSpc>
              <a:defRPr sz="1800" b="1"/>
            </a:lvl4pPr>
            <a:lvl5pPr marL="1512000">
              <a:lnSpc>
                <a:spcPct val="120000"/>
              </a:lnSpc>
              <a:defRPr sz="18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237" y="6099457"/>
            <a:ext cx="2301769" cy="34479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70448" y="6099457"/>
            <a:ext cx="3123830" cy="34479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497240" y="-3938"/>
            <a:ext cx="1370453" cy="1034385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80634" y="379210"/>
            <a:ext cx="2304000" cy="344795"/>
          </a:xfrm>
        </p:spPr>
        <p:txBody>
          <a:bodyPr lIns="0" tIns="0" rIns="0" bIns="0"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8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725" y="0"/>
            <a:ext cx="9864000" cy="11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834" y="1331590"/>
            <a:ext cx="9505056" cy="4680000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맑은 고딕" panose="020B0503020000020004" pitchFamily="50" charset="-127"/>
              <a:buChar char="▶"/>
              <a:defRPr sz="1600" b="1">
                <a:gradFill flip="none" rotWithShape="1">
                  <a:gsLst>
                    <a:gs pos="0">
                      <a:srgbClr val="232A33"/>
                    </a:gs>
                    <a:gs pos="100000">
                      <a:srgbClr val="41555E"/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600" b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defRPr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600" b="1">
                <a:solidFill>
                  <a:srgbClr val="496F78"/>
                </a:solidFill>
                <a:latin typeface="Century Gothic" panose="020B0502020202020204" pitchFamily="34" charset="0"/>
              </a:defRPr>
            </a:lvl3pPr>
            <a:lvl4pPr marL="1224000" indent="-288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4pPr>
            <a:lvl5pPr marL="1512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538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9252802" y="179462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9108866" y="28529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292897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8100000" flipH="1" flipV="1">
            <a:off x="9429441" y="972459"/>
            <a:ext cx="360000" cy="360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rgbClr val="2D333D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D8D960E-CA3A-4E9B-B734-EDA7A9643384}"/>
              </a:ext>
            </a:extLst>
          </p:cNvPr>
          <p:cNvGrpSpPr/>
          <p:nvPr userDrawn="1"/>
        </p:nvGrpSpPr>
        <p:grpSpPr>
          <a:xfrm>
            <a:off x="179834" y="5684520"/>
            <a:ext cx="2755862" cy="647948"/>
            <a:chOff x="179834" y="5684520"/>
            <a:chExt cx="2755862" cy="64794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3C0CDD-B5D0-45C5-B040-F5BC9DBB15D4}"/>
                </a:ext>
              </a:extLst>
            </p:cNvPr>
            <p:cNvSpPr/>
            <p:nvPr userDrawn="1"/>
          </p:nvSpPr>
          <p:spPr>
            <a:xfrm>
              <a:off x="179834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일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879E4C0-1C41-4D99-A1A5-F95F1A7F5F54}"/>
                </a:ext>
              </a:extLst>
            </p:cNvPr>
            <p:cNvSpPr/>
            <p:nvPr userDrawn="1"/>
          </p:nvSpPr>
          <p:spPr>
            <a:xfrm>
              <a:off x="576906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월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9FA86CD-3EF2-4B54-B535-081A9D370E3B}"/>
                </a:ext>
              </a:extLst>
            </p:cNvPr>
            <p:cNvSpPr/>
            <p:nvPr userDrawn="1"/>
          </p:nvSpPr>
          <p:spPr>
            <a:xfrm>
              <a:off x="973978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화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352EF6-3D0B-41E5-813D-021B181B1F39}"/>
                </a:ext>
              </a:extLst>
            </p:cNvPr>
            <p:cNvSpPr/>
            <p:nvPr userDrawn="1"/>
          </p:nvSpPr>
          <p:spPr>
            <a:xfrm>
              <a:off x="1369209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수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1C01223-0389-4AFC-8A52-B760ED7A1FF5}"/>
                </a:ext>
              </a:extLst>
            </p:cNvPr>
            <p:cNvSpPr/>
            <p:nvPr userDrawn="1"/>
          </p:nvSpPr>
          <p:spPr>
            <a:xfrm>
              <a:off x="1764440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목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9405A06-33F0-48A6-B5C7-458861E86D44}"/>
                </a:ext>
              </a:extLst>
            </p:cNvPr>
            <p:cNvSpPr/>
            <p:nvPr userDrawn="1"/>
          </p:nvSpPr>
          <p:spPr>
            <a:xfrm>
              <a:off x="2159671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금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27CEF7-9200-49A8-806F-45A67BB50AAF}"/>
                </a:ext>
              </a:extLst>
            </p:cNvPr>
            <p:cNvSpPr/>
            <p:nvPr userDrawn="1"/>
          </p:nvSpPr>
          <p:spPr>
            <a:xfrm>
              <a:off x="2554902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토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6A8BA75-EE1C-423F-A172-1138DA82A1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19" y="6072794"/>
              <a:ext cx="301016" cy="24463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D5DE13-F754-4EF2-8BCB-F30031A9D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46" y="6052179"/>
              <a:ext cx="230626" cy="26892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E8006F4-890C-452F-8413-0FCB52A62A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77" y="6036759"/>
              <a:ext cx="288918" cy="28644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3CB55CC-CBAA-4FFD-A61C-7BB3DCB426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303" y="6043914"/>
              <a:ext cx="288918" cy="27202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DCFBF91-315F-4E6D-A4E7-A8335AC2BF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446" y="6035447"/>
              <a:ext cx="320942" cy="29702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B1F5631-CA9C-4255-A702-5940A7A867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30" y="6042235"/>
              <a:ext cx="311076" cy="27736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D9D430C-4AD0-4021-AD5C-34FCA0D2E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98" y="6063424"/>
              <a:ext cx="410998" cy="2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 userDrawn="1">
          <p15:clr>
            <a:srgbClr val="FBAE40"/>
          </p15:clr>
        </p15:guide>
        <p15:guide id="2" pos="31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725" y="0"/>
            <a:ext cx="9864000" cy="11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613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9252802" y="179462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9108866" y="28529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292897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2" name="직각 삼각형 31"/>
          <p:cNvSpPr/>
          <p:nvPr userDrawn="1"/>
        </p:nvSpPr>
        <p:spPr>
          <a:xfrm rot="8100000" flipH="1" flipV="1">
            <a:off x="9429441" y="972459"/>
            <a:ext cx="360000" cy="360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rgbClr val="2D333D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89BA9B5-E117-4B72-9BDC-A46380D8480C}"/>
              </a:ext>
            </a:extLst>
          </p:cNvPr>
          <p:cNvGrpSpPr/>
          <p:nvPr userDrawn="1"/>
        </p:nvGrpSpPr>
        <p:grpSpPr>
          <a:xfrm>
            <a:off x="179834" y="5684520"/>
            <a:ext cx="2755862" cy="647948"/>
            <a:chOff x="179834" y="5684520"/>
            <a:chExt cx="2755862" cy="64794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EC4A21F-7076-437C-8C9C-1A3CC8C05EB8}"/>
                </a:ext>
              </a:extLst>
            </p:cNvPr>
            <p:cNvSpPr/>
            <p:nvPr userDrawn="1"/>
          </p:nvSpPr>
          <p:spPr>
            <a:xfrm>
              <a:off x="179834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일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8EA1E50-F9BB-4585-BFEF-154428C88411}"/>
                </a:ext>
              </a:extLst>
            </p:cNvPr>
            <p:cNvSpPr/>
            <p:nvPr userDrawn="1"/>
          </p:nvSpPr>
          <p:spPr>
            <a:xfrm>
              <a:off x="576906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BC45BB1-B647-4254-9025-CF275F9498E5}"/>
                </a:ext>
              </a:extLst>
            </p:cNvPr>
            <p:cNvSpPr/>
            <p:nvPr userDrawn="1"/>
          </p:nvSpPr>
          <p:spPr>
            <a:xfrm>
              <a:off x="973978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화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F70550-8FB6-4F10-9F8B-F23B42C7A21E}"/>
                </a:ext>
              </a:extLst>
            </p:cNvPr>
            <p:cNvSpPr/>
            <p:nvPr userDrawn="1"/>
          </p:nvSpPr>
          <p:spPr>
            <a:xfrm>
              <a:off x="1369209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수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85D1B03-94C8-4260-B163-614A9556F3F0}"/>
                </a:ext>
              </a:extLst>
            </p:cNvPr>
            <p:cNvSpPr/>
            <p:nvPr userDrawn="1"/>
          </p:nvSpPr>
          <p:spPr>
            <a:xfrm>
              <a:off x="1764440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목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2E5ADB4-7C19-4E9B-B554-155849F19E7E}"/>
                </a:ext>
              </a:extLst>
            </p:cNvPr>
            <p:cNvSpPr/>
            <p:nvPr userDrawn="1"/>
          </p:nvSpPr>
          <p:spPr>
            <a:xfrm>
              <a:off x="2159671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금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EEF81A-44C2-4609-915E-B1C963AB6E40}"/>
                </a:ext>
              </a:extLst>
            </p:cNvPr>
            <p:cNvSpPr/>
            <p:nvPr userDrawn="1"/>
          </p:nvSpPr>
          <p:spPr>
            <a:xfrm>
              <a:off x="2554902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토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7111B12-6D85-4963-BD31-32399884CC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19" y="6072794"/>
              <a:ext cx="301016" cy="24463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732AD69-DECD-4A92-817C-F6700509E4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46" y="6052179"/>
              <a:ext cx="230626" cy="26892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F4EA054-3261-42ED-A55D-E7E67A0471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77" y="6036759"/>
              <a:ext cx="288918" cy="28644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1A4BE72-8A97-45B1-8AD7-DC1D889DF4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303" y="6043914"/>
              <a:ext cx="288918" cy="27202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693B79D-7B35-4988-A9E7-7C35FC0E79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446" y="6035447"/>
              <a:ext cx="320942" cy="29702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85E0BD3-EB64-4DB7-92D1-35030B9245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30" y="6042235"/>
              <a:ext cx="311076" cy="27736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A85C58E-039F-495C-BC30-5CEDB4C811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98" y="6063424"/>
              <a:ext cx="410998" cy="2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30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890" y="1692110"/>
            <a:ext cx="9396000" cy="4320000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Wingdings" panose="05000000000000000000" pitchFamily="2" charset="2"/>
              <a:buChar char="l"/>
              <a:defRPr sz="1600" b="1">
                <a:gradFill flip="none" rotWithShape="1">
                  <a:gsLst>
                    <a:gs pos="0">
                      <a:srgbClr val="232A33"/>
                    </a:gs>
                    <a:gs pos="100000">
                      <a:srgbClr val="41555E"/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600" b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defRPr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600" b="1">
                <a:solidFill>
                  <a:srgbClr val="496F78"/>
                </a:solidFill>
                <a:latin typeface="Century Gothic" panose="020B0502020202020204" pitchFamily="34" charset="0"/>
              </a:defRPr>
            </a:lvl3pPr>
            <a:lvl4pPr marL="1224000" indent="-288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4pPr>
            <a:lvl5pPr marL="1512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538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25" y="492894"/>
            <a:ext cx="9864000" cy="576000"/>
            <a:chOff x="725" y="492894"/>
            <a:chExt cx="9864000" cy="576000"/>
          </a:xfrm>
        </p:grpSpPr>
        <p:sp>
          <p:nvSpPr>
            <p:cNvPr id="33" name="직사각형 32"/>
            <p:cNvSpPr/>
            <p:nvPr userDrawn="1"/>
          </p:nvSpPr>
          <p:spPr>
            <a:xfrm flipV="1">
              <a:off x="725" y="492894"/>
              <a:ext cx="7092602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4" name="순서도: 문서 8"/>
            <p:cNvSpPr/>
            <p:nvPr userDrawn="1"/>
          </p:nvSpPr>
          <p:spPr>
            <a:xfrm>
              <a:off x="6839999" y="492894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725" y="433357"/>
            <a:ext cx="9864000" cy="576000"/>
            <a:chOff x="725" y="433357"/>
            <a:chExt cx="9864000" cy="576000"/>
          </a:xfrm>
          <a:solidFill>
            <a:srgbClr val="2B3D51"/>
          </a:solidFill>
        </p:grpSpPr>
        <p:sp>
          <p:nvSpPr>
            <p:cNvPr id="36" name="직사각형 35"/>
            <p:cNvSpPr/>
            <p:nvPr userDrawn="1"/>
          </p:nvSpPr>
          <p:spPr>
            <a:xfrm flipV="1">
              <a:off x="725" y="433357"/>
              <a:ext cx="7092602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문서 8"/>
            <p:cNvSpPr/>
            <p:nvPr userDrawn="1"/>
          </p:nvSpPr>
          <p:spPr>
            <a:xfrm>
              <a:off x="6839999" y="433357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-725" y="0"/>
            <a:ext cx="9864725" cy="43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타원 39"/>
          <p:cNvSpPr/>
          <p:nvPr userDrawn="1"/>
        </p:nvSpPr>
        <p:spPr>
          <a:xfrm>
            <a:off x="9252802" y="755526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1" name="타원 40"/>
          <p:cNvSpPr/>
          <p:nvPr userDrawn="1"/>
        </p:nvSpPr>
        <p:spPr>
          <a:xfrm>
            <a:off x="9108866" y="8613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868961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DA2EBF3-6543-4863-973B-029AFD374D2C}"/>
              </a:ext>
            </a:extLst>
          </p:cNvPr>
          <p:cNvGrpSpPr/>
          <p:nvPr userDrawn="1"/>
        </p:nvGrpSpPr>
        <p:grpSpPr>
          <a:xfrm>
            <a:off x="179834" y="5684520"/>
            <a:ext cx="2755862" cy="647948"/>
            <a:chOff x="179834" y="5684520"/>
            <a:chExt cx="2755862" cy="64794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3B09485-506E-48B7-9FAB-58188B4CE7AD}"/>
                </a:ext>
              </a:extLst>
            </p:cNvPr>
            <p:cNvSpPr/>
            <p:nvPr userDrawn="1"/>
          </p:nvSpPr>
          <p:spPr>
            <a:xfrm>
              <a:off x="179834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일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303013C-3971-402F-B198-39307E405684}"/>
                </a:ext>
              </a:extLst>
            </p:cNvPr>
            <p:cNvSpPr/>
            <p:nvPr userDrawn="1"/>
          </p:nvSpPr>
          <p:spPr>
            <a:xfrm>
              <a:off x="576906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월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9E398B-08C9-4B31-B5F7-4229E054699B}"/>
                </a:ext>
              </a:extLst>
            </p:cNvPr>
            <p:cNvSpPr/>
            <p:nvPr userDrawn="1"/>
          </p:nvSpPr>
          <p:spPr>
            <a:xfrm>
              <a:off x="973978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화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3B2708-5E9D-481D-8616-84C2D71D2F1B}"/>
                </a:ext>
              </a:extLst>
            </p:cNvPr>
            <p:cNvSpPr/>
            <p:nvPr userDrawn="1"/>
          </p:nvSpPr>
          <p:spPr>
            <a:xfrm>
              <a:off x="1369209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수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5DE0B8B-AB34-4DC5-92B5-AA42A16ADE43}"/>
                </a:ext>
              </a:extLst>
            </p:cNvPr>
            <p:cNvSpPr/>
            <p:nvPr userDrawn="1"/>
          </p:nvSpPr>
          <p:spPr>
            <a:xfrm>
              <a:off x="1764440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목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385375-2017-474C-A9E6-F28EDB45AAB9}"/>
                </a:ext>
              </a:extLst>
            </p:cNvPr>
            <p:cNvSpPr/>
            <p:nvPr userDrawn="1"/>
          </p:nvSpPr>
          <p:spPr>
            <a:xfrm>
              <a:off x="2159671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금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64B71FE-1965-4BD7-968F-9B5941534B30}"/>
                </a:ext>
              </a:extLst>
            </p:cNvPr>
            <p:cNvSpPr/>
            <p:nvPr userDrawn="1"/>
          </p:nvSpPr>
          <p:spPr>
            <a:xfrm>
              <a:off x="2554902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토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89BCF22-0B69-4F96-9B51-09EEE4A2C5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19" y="6072794"/>
              <a:ext cx="301016" cy="24463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95CBDEA-1BAE-4285-984F-A21B5A273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46" y="6052179"/>
              <a:ext cx="230626" cy="26892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EDE1B4D-AB8B-4264-B257-5CC19EB7BD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77" y="6036759"/>
              <a:ext cx="288918" cy="28644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8714370-B38A-4B13-815D-0FD65279A3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303" y="6043914"/>
              <a:ext cx="288918" cy="27202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1B7C893-BB01-4B47-AA75-83711B91F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446" y="6035447"/>
              <a:ext cx="320942" cy="297021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851E7F6-35B0-4BC8-9615-7869D47A84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30" y="6042235"/>
              <a:ext cx="311076" cy="277368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9A9996F-BF53-4A75-B8D4-0495D42DB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98" y="6063424"/>
              <a:ext cx="410998" cy="2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94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6299613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 userDrawn="1"/>
        </p:nvGrpSpPr>
        <p:grpSpPr>
          <a:xfrm>
            <a:off x="725" y="492894"/>
            <a:ext cx="9864000" cy="576000"/>
            <a:chOff x="725" y="492894"/>
            <a:chExt cx="9864000" cy="576000"/>
          </a:xfrm>
        </p:grpSpPr>
        <p:sp>
          <p:nvSpPr>
            <p:cNvPr id="41" name="직사각형 40"/>
            <p:cNvSpPr/>
            <p:nvPr userDrawn="1"/>
          </p:nvSpPr>
          <p:spPr>
            <a:xfrm flipV="1">
              <a:off x="725" y="492894"/>
              <a:ext cx="7092602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문서 8"/>
            <p:cNvSpPr/>
            <p:nvPr userDrawn="1"/>
          </p:nvSpPr>
          <p:spPr>
            <a:xfrm>
              <a:off x="6839999" y="492894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그룹 42"/>
          <p:cNvGrpSpPr/>
          <p:nvPr userDrawn="1"/>
        </p:nvGrpSpPr>
        <p:grpSpPr>
          <a:xfrm>
            <a:off x="725" y="433357"/>
            <a:ext cx="9864000" cy="576000"/>
            <a:chOff x="725" y="433357"/>
            <a:chExt cx="9864000" cy="576000"/>
          </a:xfrm>
          <a:solidFill>
            <a:srgbClr val="2B3D51"/>
          </a:solidFill>
        </p:grpSpPr>
        <p:sp>
          <p:nvSpPr>
            <p:cNvPr id="44" name="직사각형 43"/>
            <p:cNvSpPr/>
            <p:nvPr userDrawn="1"/>
          </p:nvSpPr>
          <p:spPr>
            <a:xfrm flipV="1">
              <a:off x="725" y="433357"/>
              <a:ext cx="7092602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순서도: 문서 8"/>
            <p:cNvSpPr/>
            <p:nvPr userDrawn="1"/>
          </p:nvSpPr>
          <p:spPr>
            <a:xfrm>
              <a:off x="6839999" y="433357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6" name="직사각형 45"/>
          <p:cNvSpPr/>
          <p:nvPr userDrawn="1"/>
        </p:nvSpPr>
        <p:spPr>
          <a:xfrm>
            <a:off x="-725" y="0"/>
            <a:ext cx="9864725" cy="43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9" name="타원 48"/>
          <p:cNvSpPr/>
          <p:nvPr userDrawn="1"/>
        </p:nvSpPr>
        <p:spPr>
          <a:xfrm>
            <a:off x="9252802" y="755526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9108866" y="8613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868961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08C5AF-7B6A-45CA-BEE0-1FAE30479E70}"/>
              </a:ext>
            </a:extLst>
          </p:cNvPr>
          <p:cNvGrpSpPr/>
          <p:nvPr userDrawn="1"/>
        </p:nvGrpSpPr>
        <p:grpSpPr>
          <a:xfrm>
            <a:off x="179834" y="5684520"/>
            <a:ext cx="2755862" cy="647948"/>
            <a:chOff x="179834" y="5684520"/>
            <a:chExt cx="2755862" cy="6479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363D27F-A9D0-4DFC-B541-F1D8767E835A}"/>
                </a:ext>
              </a:extLst>
            </p:cNvPr>
            <p:cNvSpPr/>
            <p:nvPr userDrawn="1"/>
          </p:nvSpPr>
          <p:spPr>
            <a:xfrm>
              <a:off x="179834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일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74580EB-DADC-4C59-8E64-B092EB5EF060}"/>
                </a:ext>
              </a:extLst>
            </p:cNvPr>
            <p:cNvSpPr/>
            <p:nvPr userDrawn="1"/>
          </p:nvSpPr>
          <p:spPr>
            <a:xfrm>
              <a:off x="576906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월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C013917-16B4-427F-86A2-0ED9DF63FF4A}"/>
                </a:ext>
              </a:extLst>
            </p:cNvPr>
            <p:cNvSpPr/>
            <p:nvPr userDrawn="1"/>
          </p:nvSpPr>
          <p:spPr>
            <a:xfrm>
              <a:off x="973978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화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E5B2266-1973-4C05-9221-0DB474B0A0D7}"/>
                </a:ext>
              </a:extLst>
            </p:cNvPr>
            <p:cNvSpPr/>
            <p:nvPr userDrawn="1"/>
          </p:nvSpPr>
          <p:spPr>
            <a:xfrm>
              <a:off x="1369209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수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77E01F0-EDD2-4727-9DF1-2967108322FC}"/>
                </a:ext>
              </a:extLst>
            </p:cNvPr>
            <p:cNvSpPr/>
            <p:nvPr userDrawn="1"/>
          </p:nvSpPr>
          <p:spPr>
            <a:xfrm>
              <a:off x="1764440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목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E394FB3-B40F-443A-AF52-5FE07941E88E}"/>
                </a:ext>
              </a:extLst>
            </p:cNvPr>
            <p:cNvSpPr/>
            <p:nvPr userDrawn="1"/>
          </p:nvSpPr>
          <p:spPr>
            <a:xfrm>
              <a:off x="2159671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금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82310D8-5E16-42D4-916A-ECC7B82CF39D}"/>
                </a:ext>
              </a:extLst>
            </p:cNvPr>
            <p:cNvSpPr/>
            <p:nvPr userDrawn="1"/>
          </p:nvSpPr>
          <p:spPr>
            <a:xfrm>
              <a:off x="2554902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토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364C686-0516-4416-8922-7D5811D58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19" y="6072794"/>
              <a:ext cx="301016" cy="24463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A0722C2-F0D2-46BF-934B-65046CE889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46" y="6052179"/>
              <a:ext cx="230626" cy="268922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E00795E-3182-4119-A82F-1D5B579E21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77" y="6036759"/>
              <a:ext cx="288918" cy="28644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7EFE2AE-BCA9-4F69-B5EF-EE156B98CA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303" y="6043914"/>
              <a:ext cx="288918" cy="27202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A5D1D95-FBFE-4675-8125-BCC3CFDECA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446" y="6035447"/>
              <a:ext cx="320942" cy="29702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EB270B9-F1AB-48F4-BA2E-4758B877E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30" y="6042235"/>
              <a:ext cx="311076" cy="277368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F4EBD2-3E3B-4039-9C45-20146AC2AE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98" y="6063424"/>
              <a:ext cx="410998" cy="2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342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890" y="1692110"/>
            <a:ext cx="9396000" cy="4320000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Wingdings" panose="05000000000000000000" pitchFamily="2" charset="2"/>
              <a:buChar char="l"/>
              <a:defRPr sz="1600" b="1">
                <a:gradFill flip="none" rotWithShape="1">
                  <a:gsLst>
                    <a:gs pos="0">
                      <a:srgbClr val="232A33"/>
                    </a:gs>
                    <a:gs pos="100000">
                      <a:srgbClr val="41555E"/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600" b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defRPr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600" b="1">
                <a:solidFill>
                  <a:srgbClr val="496F78"/>
                </a:solidFill>
                <a:latin typeface="Century Gothic" panose="020B0502020202020204" pitchFamily="34" charset="0"/>
              </a:defRPr>
            </a:lvl3pPr>
            <a:lvl4pPr marL="1224000" indent="-288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4pPr>
            <a:lvl5pPr marL="1512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538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25" y="492894"/>
            <a:ext cx="9864000" cy="576000"/>
            <a:chOff x="725" y="492894"/>
            <a:chExt cx="9864000" cy="576000"/>
          </a:xfrm>
        </p:grpSpPr>
        <p:sp>
          <p:nvSpPr>
            <p:cNvPr id="33" name="직사각형 32"/>
            <p:cNvSpPr/>
            <p:nvPr userDrawn="1"/>
          </p:nvSpPr>
          <p:spPr>
            <a:xfrm flipV="1">
              <a:off x="725" y="492894"/>
              <a:ext cx="7092602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4" name="순서도: 문서 8"/>
            <p:cNvSpPr/>
            <p:nvPr userDrawn="1"/>
          </p:nvSpPr>
          <p:spPr>
            <a:xfrm>
              <a:off x="6839999" y="492894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725" y="433357"/>
            <a:ext cx="9864000" cy="576000"/>
            <a:chOff x="725" y="433357"/>
            <a:chExt cx="9864000" cy="576000"/>
          </a:xfrm>
          <a:solidFill>
            <a:srgbClr val="2B3D51"/>
          </a:solidFill>
        </p:grpSpPr>
        <p:sp>
          <p:nvSpPr>
            <p:cNvPr id="36" name="직사각형 35"/>
            <p:cNvSpPr/>
            <p:nvPr userDrawn="1"/>
          </p:nvSpPr>
          <p:spPr>
            <a:xfrm flipV="1">
              <a:off x="725" y="433357"/>
              <a:ext cx="7092602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문서 8"/>
            <p:cNvSpPr/>
            <p:nvPr userDrawn="1"/>
          </p:nvSpPr>
          <p:spPr>
            <a:xfrm>
              <a:off x="6839999" y="433357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-725" y="0"/>
            <a:ext cx="9864725" cy="43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타원 39"/>
          <p:cNvSpPr/>
          <p:nvPr userDrawn="1"/>
        </p:nvSpPr>
        <p:spPr>
          <a:xfrm>
            <a:off x="9252802" y="755526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1" name="타원 40"/>
          <p:cNvSpPr/>
          <p:nvPr userDrawn="1"/>
        </p:nvSpPr>
        <p:spPr>
          <a:xfrm>
            <a:off x="9108866" y="8613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868961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33CE05-DF7C-4A8F-9D77-7D759A19611E}"/>
              </a:ext>
            </a:extLst>
          </p:cNvPr>
          <p:cNvGrpSpPr/>
          <p:nvPr userDrawn="1"/>
        </p:nvGrpSpPr>
        <p:grpSpPr>
          <a:xfrm>
            <a:off x="179834" y="5684520"/>
            <a:ext cx="2755862" cy="647948"/>
            <a:chOff x="179834" y="5684520"/>
            <a:chExt cx="2755862" cy="6479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3AE7739-AD8B-4086-9380-A4CDC8ACC553}"/>
                </a:ext>
              </a:extLst>
            </p:cNvPr>
            <p:cNvSpPr/>
            <p:nvPr userDrawn="1"/>
          </p:nvSpPr>
          <p:spPr>
            <a:xfrm>
              <a:off x="179834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일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621DBB9-CD54-4440-A118-8254E0DB21E2}"/>
                </a:ext>
              </a:extLst>
            </p:cNvPr>
            <p:cNvSpPr/>
            <p:nvPr userDrawn="1"/>
          </p:nvSpPr>
          <p:spPr>
            <a:xfrm>
              <a:off x="576906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월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45E4824-68AB-4738-8185-CE24A8D9ADFC}"/>
                </a:ext>
              </a:extLst>
            </p:cNvPr>
            <p:cNvSpPr/>
            <p:nvPr userDrawn="1"/>
          </p:nvSpPr>
          <p:spPr>
            <a:xfrm>
              <a:off x="973978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화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FA843B1-71AF-45BB-8BD2-E4E09D5B402A}"/>
                </a:ext>
              </a:extLst>
            </p:cNvPr>
            <p:cNvSpPr/>
            <p:nvPr userDrawn="1"/>
          </p:nvSpPr>
          <p:spPr>
            <a:xfrm>
              <a:off x="1369209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수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08A43F4-8FB3-471D-B42F-8DFF0B518457}"/>
                </a:ext>
              </a:extLst>
            </p:cNvPr>
            <p:cNvSpPr/>
            <p:nvPr userDrawn="1"/>
          </p:nvSpPr>
          <p:spPr>
            <a:xfrm>
              <a:off x="1764440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목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17CEFFE-482D-4757-A727-0698CFD59FAE}"/>
                </a:ext>
              </a:extLst>
            </p:cNvPr>
            <p:cNvSpPr/>
            <p:nvPr userDrawn="1"/>
          </p:nvSpPr>
          <p:spPr>
            <a:xfrm>
              <a:off x="2159671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금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7B47B2F-F811-43FA-AEBE-1CB2F9211A14}"/>
                </a:ext>
              </a:extLst>
            </p:cNvPr>
            <p:cNvSpPr/>
            <p:nvPr userDrawn="1"/>
          </p:nvSpPr>
          <p:spPr>
            <a:xfrm>
              <a:off x="2554902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토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6E18992-43B5-4A1B-BDC2-C0BB642639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19" y="6072794"/>
              <a:ext cx="301016" cy="24463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6DEECB6-7476-414B-80F6-2CB5045849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46" y="6052179"/>
              <a:ext cx="230626" cy="26892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7141D2E-0977-4717-A9D4-1C9290B257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77" y="6036759"/>
              <a:ext cx="288918" cy="28644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194F1B4-2DE7-4A4B-8376-6D2FF74BBA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303" y="6043914"/>
              <a:ext cx="288918" cy="27202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91225B7-079A-4ECA-ACA9-FD116305F0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446" y="6035447"/>
              <a:ext cx="320942" cy="297021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3B8689-E8B0-4F6E-A9DF-DE0AF3DB6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30" y="6042235"/>
              <a:ext cx="311076" cy="277368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B5C16DC-629D-4AFF-8EE3-045063677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98" y="6063424"/>
              <a:ext cx="410998" cy="2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07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4" y="172310"/>
            <a:ext cx="9505056" cy="551671"/>
          </a:xfrm>
        </p:spPr>
        <p:txBody>
          <a:bodyPr lIns="0" tIns="0" rIns="0" bIns="0"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237" y="6099457"/>
            <a:ext cx="2301769" cy="34479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70448" y="6099457"/>
            <a:ext cx="3123830" cy="34479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497240" y="-3938"/>
            <a:ext cx="1370453" cy="1034385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80635" y="379248"/>
            <a:ext cx="2301769" cy="344795"/>
          </a:xfrm>
        </p:spPr>
        <p:txBody>
          <a:bodyPr lIns="0" tIns="0" rIns="0" bIns="0"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1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10000"/>
            <a:lum/>
          </a:blip>
          <a:srcRect/>
          <a:tile tx="0" ty="0" sx="8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7" y="262369"/>
            <a:ext cx="8878253" cy="1091935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7" y="1528712"/>
            <a:ext cx="8878253" cy="4323762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7" y="6072377"/>
            <a:ext cx="2301769" cy="348812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072377"/>
            <a:ext cx="3123830" cy="348812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072377"/>
            <a:ext cx="2301769" cy="348812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0" r:id="rId9"/>
    <p:sldLayoutId id="2147483651" r:id="rId10"/>
    <p:sldLayoutId id="2147483664" r:id="rId11"/>
    <p:sldLayoutId id="2147483652" r:id="rId12"/>
    <p:sldLayoutId id="2147483653" r:id="rId13"/>
    <p:sldLayoutId id="2147483654" r:id="rId14"/>
    <p:sldLayoutId id="2147483655" r:id="rId15"/>
    <p:sldLayoutId id="2147483663" r:id="rId16"/>
    <p:sldLayoutId id="2147483656" r:id="rId17"/>
    <p:sldLayoutId id="2147483657" r:id="rId18"/>
    <p:sldLayoutId id="2147483658" r:id="rId19"/>
    <p:sldLayoutId id="2147483659" r:id="rId20"/>
  </p:sldLayoutIdLst>
  <p:hf hdr="0" ftr="0" dt="0"/>
  <p:txStyles>
    <p:titleStyle>
      <a:lvl1pPr algn="ctr" defTabSz="1071494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810" indent="-401810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0589" indent="-334842" algn="l" defTabSz="1071494" rtl="0" eaLnBrk="1" latinLnBrk="1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9367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5114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0861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6608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2355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3849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5747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494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7241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2988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735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4482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0229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85976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Medical Image</a:t>
            </a:r>
            <a:r>
              <a:rPr lang="ko-KR" altLang="en-US" dirty="0"/>
              <a:t>의 </a:t>
            </a:r>
            <a:r>
              <a:rPr lang="en-US" altLang="ko-KR" dirty="0"/>
              <a:t>Segmentation</a:t>
            </a:r>
            <a:br>
              <a:rPr lang="en-US" altLang="ko-KR" dirty="0"/>
            </a:br>
            <a:r>
              <a:rPr lang="en-US" altLang="ko-KR" dirty="0"/>
              <a:t>Multi-Modality Whole Heart Segmentation</a:t>
            </a:r>
            <a:endParaRPr lang="ko-KR" altLang="en-US" dirty="0"/>
          </a:p>
        </p:txBody>
      </p:sp>
      <p:sp>
        <p:nvSpPr>
          <p:cNvPr id="65" name="부제목 6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2018.12.02 </a:t>
            </a:r>
          </a:p>
          <a:p>
            <a:r>
              <a:rPr lang="en-US" altLang="ko-KR" dirty="0"/>
              <a:t>DLC 2</a:t>
            </a:r>
            <a:r>
              <a:rPr lang="ko-KR" altLang="en-US" dirty="0"/>
              <a:t>기 의료영상처리 </a:t>
            </a:r>
            <a:endParaRPr lang="en-US" altLang="ko-KR" dirty="0"/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최승호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김낙일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허재혁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김서진 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251842" y="3275878"/>
            <a:ext cx="936104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제주도 계획안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31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2842" y="1907654"/>
            <a:ext cx="864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Table of Contents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394" y="2685866"/>
            <a:ext cx="201604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00" b="1" u="sng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01</a:t>
            </a:r>
            <a:endParaRPr lang="ko-KR" altLang="en-US" sz="1800" b="1" u="sng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0374" y="2685866"/>
            <a:ext cx="201604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00" b="1" u="sng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02</a:t>
            </a:r>
            <a:endParaRPr lang="ko-KR" altLang="en-US" sz="1800" b="1" u="sng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142" y="2685866"/>
            <a:ext cx="201604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00" b="1" u="sng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03</a:t>
            </a:r>
            <a:endParaRPr lang="ko-KR" altLang="en-US" sz="1800" b="1" u="sng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85910" y="2685866"/>
            <a:ext cx="201604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00" b="1" u="sng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04</a:t>
            </a:r>
            <a:endParaRPr lang="ko-KR" altLang="en-US" sz="1800" b="1" u="sng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48677" y="2685866"/>
            <a:ext cx="201604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00" b="1" u="sng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05</a:t>
            </a:r>
            <a:endParaRPr lang="ko-KR" altLang="en-US" sz="1800" b="1" u="sng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60" y="3189914"/>
            <a:ext cx="2016048" cy="12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pPr algn="ctr"/>
            <a:r>
              <a:rPr lang="ko-KR" altLang="en-US" sz="1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초기 계획 설정</a:t>
            </a:r>
            <a:endParaRPr lang="en-US" altLang="ko-KR" sz="18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83470" y="3203750"/>
            <a:ext cx="2016048" cy="12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pPr algn="ctr"/>
            <a:r>
              <a:rPr lang="en-US" altLang="ko-KR" sz="1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cs typeface="+mj-cs"/>
              </a:rPr>
              <a:t>Coding</a:t>
            </a:r>
            <a:endParaRPr lang="ko-KR" altLang="en-US" sz="18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1980" y="3203750"/>
            <a:ext cx="2016048" cy="12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pPr algn="ctr"/>
            <a:r>
              <a:rPr lang="ko-KR" altLang="en-US" sz="1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rPr>
              <a:t>초기값 산출</a:t>
            </a:r>
            <a:r>
              <a:rPr lang="en-US" altLang="ko-KR" sz="1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rPr>
              <a:t>!</a:t>
            </a:r>
            <a:endParaRPr lang="ko-KR" altLang="en-US" sz="18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0490" y="3203750"/>
            <a:ext cx="2016048" cy="12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pPr algn="ctr"/>
            <a:r>
              <a:rPr lang="ko-KR" altLang="en-US" sz="1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실험 및 평가</a:t>
            </a:r>
            <a:endParaRPr lang="ko-KR" altLang="en-US" sz="18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8999" y="3203750"/>
            <a:ext cx="2016048" cy="12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pPr algn="ctr"/>
            <a:r>
              <a:rPr lang="en-US" altLang="ko-KR" sz="1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rPr>
              <a:t>Discussion..</a:t>
            </a:r>
            <a:endParaRPr lang="ko-KR" altLang="en-US" sz="18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1960778" y="2685866"/>
            <a:ext cx="208" cy="151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943972" y="2685866"/>
            <a:ext cx="208" cy="151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5927166" y="2685866"/>
            <a:ext cx="208" cy="151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7910360" y="2685866"/>
            <a:ext cx="208" cy="151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8906" y="1332070"/>
            <a:ext cx="9396000" cy="432000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challenge paper 2</a:t>
            </a:r>
            <a:r>
              <a:rPr lang="ko-KR" altLang="en-US" dirty="0" err="1"/>
              <a:t>편씩</a:t>
            </a:r>
            <a:r>
              <a:rPr lang="ko-KR" altLang="en-US" dirty="0"/>
              <a:t> 리뷰</a:t>
            </a:r>
            <a:r>
              <a:rPr lang="en-US" altLang="ko-KR" dirty="0"/>
              <a:t>.  </a:t>
            </a:r>
            <a:r>
              <a:rPr lang="ko-KR" altLang="en-US" dirty="0"/>
              <a:t>지난번 얘기한 부분 정리</a:t>
            </a:r>
          </a:p>
          <a:p>
            <a:r>
              <a:rPr lang="ko-KR" altLang="en-US" dirty="0"/>
              <a:t>문제정의</a:t>
            </a:r>
          </a:p>
          <a:p>
            <a:pPr lvl="1"/>
            <a:r>
              <a:rPr lang="en-US" altLang="ko-KR" sz="1400" dirty="0"/>
              <a:t>Challenge</a:t>
            </a:r>
            <a:r>
              <a:rPr lang="ko-KR" altLang="en-US" sz="1400" dirty="0"/>
              <a:t>에서 이미 정의되어 </a:t>
            </a:r>
            <a:r>
              <a:rPr lang="ko-KR" altLang="en-US" sz="1400" dirty="0" err="1"/>
              <a:t>있을거라</a:t>
            </a:r>
            <a:r>
              <a:rPr lang="ko-KR" altLang="en-US" sz="1400" dirty="0"/>
              <a:t> 생각</a:t>
            </a:r>
          </a:p>
          <a:p>
            <a:r>
              <a:rPr lang="en-US" altLang="ko-KR" dirty="0"/>
              <a:t>Cardiac</a:t>
            </a:r>
            <a:r>
              <a:rPr lang="ko-KR" altLang="en-US" dirty="0"/>
              <a:t>에 대한 공부 </a:t>
            </a:r>
          </a:p>
          <a:p>
            <a:pPr lvl="1"/>
            <a:r>
              <a:rPr lang="ko-KR" altLang="en-US" sz="1400" dirty="0"/>
              <a:t>용어 정리</a:t>
            </a:r>
            <a:r>
              <a:rPr lang="en-US" altLang="ko-KR" sz="1400" dirty="0"/>
              <a:t>, </a:t>
            </a:r>
            <a:r>
              <a:rPr lang="ko-KR" altLang="en-US" sz="1400" dirty="0"/>
              <a:t>필요한 정보 공유</a:t>
            </a:r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방법 </a:t>
            </a:r>
          </a:p>
          <a:p>
            <a:pPr lvl="1"/>
            <a:r>
              <a:rPr lang="en-US" altLang="ko-KR" sz="1400" dirty="0"/>
              <a:t>augmentation </a:t>
            </a:r>
            <a:r>
              <a:rPr lang="ko-KR" altLang="en-US" sz="1400" dirty="0"/>
              <a:t>방법</a:t>
            </a:r>
          </a:p>
          <a:p>
            <a:pPr lvl="1"/>
            <a:r>
              <a:rPr lang="ko-KR" altLang="en-US" sz="1400" dirty="0"/>
              <a:t>논문에 있는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방식 확인해볼 것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MRI CT</a:t>
            </a:r>
            <a:r>
              <a:rPr lang="ko-KR" altLang="en-US" dirty="0"/>
              <a:t>를 같이 적용하는 방법</a:t>
            </a:r>
          </a:p>
          <a:p>
            <a:pPr lvl="1"/>
            <a:r>
              <a:rPr lang="en-US" altLang="ko-KR" sz="1400" dirty="0"/>
              <a:t>MRI</a:t>
            </a:r>
            <a:r>
              <a:rPr lang="ko-KR" altLang="en-US" sz="1400" dirty="0"/>
              <a:t>만 사용할지 </a:t>
            </a:r>
            <a:r>
              <a:rPr lang="en-US" altLang="ko-KR" sz="1400" dirty="0"/>
              <a:t>CT</a:t>
            </a:r>
            <a:r>
              <a:rPr lang="ko-KR" altLang="en-US" sz="1400" dirty="0"/>
              <a:t>를 사용할지 둘다 사용할지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사용한다면 두 이미지를 어떻게 적용할지</a:t>
            </a:r>
            <a:r>
              <a:rPr lang="en-US" altLang="ko-KR" sz="1400" dirty="0"/>
              <a:t>(</a:t>
            </a:r>
            <a:r>
              <a:rPr lang="ko-KR" altLang="en-US" sz="1400" dirty="0"/>
              <a:t>전처리과정과 같이 고려</a:t>
            </a:r>
            <a:r>
              <a:rPr lang="en-US" altLang="ko-KR" sz="1400" dirty="0"/>
              <a:t>)</a:t>
            </a:r>
          </a:p>
          <a:p>
            <a:r>
              <a:rPr lang="ko-KR" altLang="en-US" dirty="0"/>
              <a:t>모델 생각 또는 구현</a:t>
            </a:r>
          </a:p>
          <a:p>
            <a:pPr lvl="1"/>
            <a:r>
              <a:rPr lang="ko-KR" altLang="en-US" sz="1400" dirty="0"/>
              <a:t>각자 실험할 모델 </a:t>
            </a:r>
            <a:r>
              <a:rPr lang="en-US" altLang="ko-KR" sz="1400" dirty="0"/>
              <a:t>architecture </a:t>
            </a:r>
            <a:r>
              <a:rPr lang="ko-KR" altLang="en-US" sz="1400" dirty="0"/>
              <a:t>생각할 것</a:t>
            </a:r>
            <a:r>
              <a:rPr lang="en-US" altLang="ko-KR" sz="1400" dirty="0"/>
              <a:t>. </a:t>
            </a:r>
            <a:r>
              <a:rPr lang="ko-KR" altLang="en-US" sz="1400" dirty="0"/>
              <a:t>가능하면 구현까지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ko-KR" altLang="en-US" sz="1400" dirty="0"/>
              <a:t>각 논문 별로 어떤 </a:t>
            </a:r>
            <a:r>
              <a:rPr lang="en-US" altLang="ko-KR" sz="1400" dirty="0"/>
              <a:t>evaluation</a:t>
            </a:r>
            <a:r>
              <a:rPr lang="ko-KR" altLang="en-US" sz="1400" dirty="0"/>
              <a:t>을 사용했는지 확인</a:t>
            </a:r>
            <a:r>
              <a:rPr lang="en-US" altLang="ko-KR" sz="1400" dirty="0"/>
              <a:t>. </a:t>
            </a:r>
          </a:p>
          <a:p>
            <a:pPr lvl="1"/>
            <a:r>
              <a:rPr lang="ko-KR" altLang="en-US" sz="1400" dirty="0"/>
              <a:t>추가적으로 평가하고 싶은 </a:t>
            </a:r>
            <a:r>
              <a:rPr lang="en-US" altLang="ko-KR" sz="1400" dirty="0"/>
              <a:t>evaluation</a:t>
            </a:r>
            <a:r>
              <a:rPr lang="ko-KR" altLang="en-US" sz="1400" dirty="0"/>
              <a:t>이 있는지 확인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계획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눈물 방울 4"/>
          <p:cNvSpPr/>
          <p:nvPr/>
        </p:nvSpPr>
        <p:spPr>
          <a:xfrm rot="10800000">
            <a:off x="183656" y="179517"/>
            <a:ext cx="504000" cy="504000"/>
          </a:xfrm>
          <a:prstGeom prst="teardrop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7655" y="233462"/>
            <a:ext cx="396000" cy="396000"/>
          </a:xfrm>
          <a:prstGeom prst="ellips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237655" y="557462"/>
            <a:ext cx="72000" cy="72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3581362">
            <a:off x="422689" y="2109021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prstTxWarp prst="textArchDown">
              <a:avLst/>
            </a:prstTxWarp>
          </a:bodyPr>
          <a:lstStyle/>
          <a:p>
            <a:pPr algn="ctr"/>
            <a:endParaRPr lang="ko-KR" altLang="en-US" sz="1000" dirty="0">
              <a:solidFill>
                <a:srgbClr val="2B3D5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3581362">
            <a:off x="420035" y="4661387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prstTxWarp prst="textArchDown">
              <a:avLst/>
            </a:prstTxWarp>
          </a:bodyPr>
          <a:lstStyle/>
          <a:p>
            <a:pPr algn="ctr"/>
            <a:endParaRPr lang="ko-KR" altLang="en-US" sz="1000" dirty="0">
              <a:solidFill>
                <a:srgbClr val="2B3D5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 rot="3581362">
            <a:off x="5031665" y="2106369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prstTxWarp prst="textArchDown">
              <a:avLst/>
            </a:prstTxWarp>
          </a:bodyPr>
          <a:lstStyle/>
          <a:p>
            <a:pPr algn="ctr"/>
            <a:endParaRPr lang="ko-KR" altLang="en-US" sz="1000" dirty="0">
              <a:solidFill>
                <a:srgbClr val="2B3D5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 rot="3581362">
            <a:off x="5029011" y="4658735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prstTxWarp prst="textArchDown">
              <a:avLst/>
            </a:prstTxWarp>
          </a:bodyPr>
          <a:lstStyle/>
          <a:p>
            <a:pPr algn="ctr"/>
            <a:endParaRPr lang="ko-KR" altLang="en-US" sz="1000" dirty="0">
              <a:solidFill>
                <a:srgbClr val="2B3D5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71606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86955" y="5707356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63666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383240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144921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BAB05D-7DAD-496B-963E-F829E3E4BCF9}"/>
              </a:ext>
            </a:extLst>
          </p:cNvPr>
          <p:cNvSpPr/>
          <p:nvPr/>
        </p:nvSpPr>
        <p:spPr>
          <a:xfrm>
            <a:off x="2560413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78E257-2D5E-4BC5-A27D-FEA2BFC91DF0}"/>
              </a:ext>
            </a:extLst>
          </p:cNvPr>
          <p:cNvSpPr/>
          <p:nvPr/>
        </p:nvSpPr>
        <p:spPr>
          <a:xfrm>
            <a:off x="586955" y="6054863"/>
            <a:ext cx="2333458" cy="247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모서리가 둥근 직사각형 25">
            <a:extLst>
              <a:ext uri="{FF2B5EF4-FFF2-40B4-BE49-F238E27FC236}">
                <a16:creationId xmlns:a16="http://schemas.microsoft.com/office/drawing/2014/main" id="{41C25C8D-DA28-4BE9-9D56-BAA9EF81D5D7}"/>
              </a:ext>
            </a:extLst>
          </p:cNvPr>
          <p:cNvSpPr/>
          <p:nvPr/>
        </p:nvSpPr>
        <p:spPr>
          <a:xfrm>
            <a:off x="179834" y="1259614"/>
            <a:ext cx="1656000" cy="288000"/>
          </a:xfrm>
          <a:prstGeom prst="roundRect">
            <a:avLst>
              <a:gd name="adj" fmla="val 50000"/>
            </a:avLst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lvl="0" indent="-288000">
              <a:lnSpc>
                <a:spcPct val="120000"/>
              </a:lnSpc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일요일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load </a:t>
            </a:r>
          </a:p>
          <a:p>
            <a:pPr lvl="1"/>
            <a:r>
              <a:rPr lang="ko-KR" altLang="en-US" sz="1300" dirty="0"/>
              <a:t>전처리과정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model architecture 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눈물 방울 6"/>
          <p:cNvSpPr/>
          <p:nvPr/>
        </p:nvSpPr>
        <p:spPr>
          <a:xfrm rot="10800000">
            <a:off x="183656" y="179517"/>
            <a:ext cx="504000" cy="504000"/>
          </a:xfrm>
          <a:prstGeom prst="teardrop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7655" y="233462"/>
            <a:ext cx="396000" cy="396000"/>
          </a:xfrm>
          <a:prstGeom prst="ellips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2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237655" y="557462"/>
            <a:ext cx="72000" cy="72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9834" y="1259614"/>
            <a:ext cx="1656000" cy="288000"/>
          </a:xfrm>
          <a:prstGeom prst="roundRect">
            <a:avLst>
              <a:gd name="adj" fmla="val 50000"/>
            </a:avLst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lvl="0" indent="-288000">
              <a:lnSpc>
                <a:spcPct val="120000"/>
              </a:lnSpc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Coding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CA697B-3BA6-4992-AD98-AF2EC81A3DE6}"/>
              </a:ext>
            </a:extLst>
          </p:cNvPr>
          <p:cNvSpPr/>
          <p:nvPr/>
        </p:nvSpPr>
        <p:spPr>
          <a:xfrm>
            <a:off x="971606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5298D8-1A6F-4B15-8E6B-4E1D27126263}"/>
              </a:ext>
            </a:extLst>
          </p:cNvPr>
          <p:cNvSpPr/>
          <p:nvPr/>
        </p:nvSpPr>
        <p:spPr>
          <a:xfrm>
            <a:off x="179834" y="5683525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F7036BE-645A-470C-B1B9-85D4151B31D4}"/>
              </a:ext>
            </a:extLst>
          </p:cNvPr>
          <p:cNvSpPr/>
          <p:nvPr/>
        </p:nvSpPr>
        <p:spPr>
          <a:xfrm>
            <a:off x="1763666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179600-5DF2-443C-96EE-CB4F42BDB500}"/>
              </a:ext>
            </a:extLst>
          </p:cNvPr>
          <p:cNvSpPr/>
          <p:nvPr/>
        </p:nvSpPr>
        <p:spPr>
          <a:xfrm>
            <a:off x="1383240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C76743C-5958-4A6F-88FA-2579E3A63D2D}"/>
              </a:ext>
            </a:extLst>
          </p:cNvPr>
          <p:cNvSpPr/>
          <p:nvPr/>
        </p:nvSpPr>
        <p:spPr>
          <a:xfrm>
            <a:off x="2144921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33B0D9-7820-4A4A-8C8D-98A8271BCA87}"/>
              </a:ext>
            </a:extLst>
          </p:cNvPr>
          <p:cNvSpPr/>
          <p:nvPr/>
        </p:nvSpPr>
        <p:spPr>
          <a:xfrm>
            <a:off x="2560413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15D5D2-6E3C-4A1E-BF29-37D06120C4F9}"/>
              </a:ext>
            </a:extLst>
          </p:cNvPr>
          <p:cNvSpPr/>
          <p:nvPr/>
        </p:nvSpPr>
        <p:spPr>
          <a:xfrm>
            <a:off x="971606" y="6058660"/>
            <a:ext cx="2049508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E5BDCA-A1B7-429E-BD15-8A982DCC7E18}"/>
              </a:ext>
            </a:extLst>
          </p:cNvPr>
          <p:cNvSpPr/>
          <p:nvPr/>
        </p:nvSpPr>
        <p:spPr>
          <a:xfrm>
            <a:off x="946955" y="6058660"/>
            <a:ext cx="2049508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D02B9C-13DB-423A-875B-2677C9FF010B}"/>
              </a:ext>
            </a:extLst>
          </p:cNvPr>
          <p:cNvSpPr/>
          <p:nvPr/>
        </p:nvSpPr>
        <p:spPr>
          <a:xfrm>
            <a:off x="158399" y="6058660"/>
            <a:ext cx="360000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8890" y="1692110"/>
            <a:ext cx="9396000" cy="4320000"/>
          </a:xfrm>
        </p:spPr>
        <p:txBody>
          <a:bodyPr>
            <a:normAutofit/>
          </a:bodyPr>
          <a:lstStyle/>
          <a:p>
            <a:r>
              <a:rPr lang="ko-KR" altLang="en-US" dirty="0"/>
              <a:t>초기값 산출</a:t>
            </a:r>
          </a:p>
          <a:p>
            <a:r>
              <a:rPr lang="ko-KR" altLang="en-US" dirty="0"/>
              <a:t>추가적인 아이디어 구현</a:t>
            </a:r>
          </a:p>
          <a:p>
            <a:pPr lvl="1"/>
            <a:r>
              <a:rPr lang="en-US" altLang="ko-KR" sz="1300" dirty="0"/>
              <a:t>ex) augmentation, </a:t>
            </a:r>
            <a:r>
              <a:rPr lang="ko-KR" altLang="en-US" sz="1300" dirty="0" err="1"/>
              <a:t>연산량</a:t>
            </a:r>
            <a:r>
              <a:rPr lang="ko-KR" altLang="en-US" sz="1300" dirty="0"/>
              <a:t> 줄이는 방법</a:t>
            </a:r>
            <a:r>
              <a:rPr lang="en-US" altLang="ko-KR" sz="1300" dirty="0"/>
              <a:t>, loss function </a:t>
            </a:r>
            <a:r>
              <a:rPr lang="ko-KR" altLang="en-US" sz="1300" dirty="0"/>
              <a:t>등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marL="288000" lvl="1" indent="0" fontAlgn="base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0" fontAlgn="base"/>
            <a:endParaRPr lang="en-US" altLang="ko-KR" dirty="0"/>
          </a:p>
          <a:p>
            <a:pPr lvl="0" algn="r" fontAlgn="base"/>
            <a:endParaRPr lang="en-US" altLang="ko-KR" dirty="0"/>
          </a:p>
          <a:p>
            <a:pPr lvl="0" fontAlgn="base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03269" y="127560"/>
            <a:ext cx="8928000" cy="504000"/>
          </a:xfrm>
        </p:spPr>
        <p:txBody>
          <a:bodyPr/>
          <a:lstStyle/>
          <a:p>
            <a:r>
              <a:rPr lang="ko-KR" altLang="en-US" dirty="0"/>
              <a:t>초기값 산출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눈물 방울 6"/>
          <p:cNvSpPr/>
          <p:nvPr/>
        </p:nvSpPr>
        <p:spPr>
          <a:xfrm rot="10800000">
            <a:off x="183656" y="179517"/>
            <a:ext cx="504000" cy="504000"/>
          </a:xfrm>
          <a:prstGeom prst="teardrop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7655" y="233462"/>
            <a:ext cx="396000" cy="396000"/>
          </a:xfrm>
          <a:prstGeom prst="ellips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3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237655" y="557462"/>
            <a:ext cx="72000" cy="72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79834" y="1259614"/>
            <a:ext cx="1872208" cy="282309"/>
          </a:xfrm>
          <a:prstGeom prst="roundRect">
            <a:avLst>
              <a:gd name="adj" fmla="val 50000"/>
            </a:avLst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lvl="0" indent="-288000">
              <a:lnSpc>
                <a:spcPct val="120000"/>
              </a:lnSpc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화요일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A4E4344-9455-4774-8CFA-FD0D291D70D2}"/>
              </a:ext>
            </a:extLst>
          </p:cNvPr>
          <p:cNvSpPr/>
          <p:nvPr/>
        </p:nvSpPr>
        <p:spPr>
          <a:xfrm>
            <a:off x="581515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23EA50-4C28-438B-842F-BA966953D336}"/>
              </a:ext>
            </a:extLst>
          </p:cNvPr>
          <p:cNvSpPr/>
          <p:nvPr/>
        </p:nvSpPr>
        <p:spPr>
          <a:xfrm>
            <a:off x="179834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81DE63-3FDB-4F22-BD20-E7724211B53F}"/>
              </a:ext>
            </a:extLst>
          </p:cNvPr>
          <p:cNvSpPr/>
          <p:nvPr/>
        </p:nvSpPr>
        <p:spPr>
          <a:xfrm>
            <a:off x="1763666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199C55-8832-44CB-8679-EE0B9803E57D}"/>
              </a:ext>
            </a:extLst>
          </p:cNvPr>
          <p:cNvSpPr/>
          <p:nvPr/>
        </p:nvSpPr>
        <p:spPr>
          <a:xfrm>
            <a:off x="1383240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1F2282-C064-472F-95B6-607F273CE5C7}"/>
              </a:ext>
            </a:extLst>
          </p:cNvPr>
          <p:cNvSpPr/>
          <p:nvPr/>
        </p:nvSpPr>
        <p:spPr>
          <a:xfrm>
            <a:off x="2144921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E5F4FB-2A34-47FA-9A25-90A8553F874E}"/>
              </a:ext>
            </a:extLst>
          </p:cNvPr>
          <p:cNvSpPr/>
          <p:nvPr/>
        </p:nvSpPr>
        <p:spPr>
          <a:xfrm>
            <a:off x="2560413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9369B-5983-439C-AC02-956BC6E300E2}"/>
              </a:ext>
            </a:extLst>
          </p:cNvPr>
          <p:cNvSpPr/>
          <p:nvPr/>
        </p:nvSpPr>
        <p:spPr>
          <a:xfrm>
            <a:off x="1339230" y="6058660"/>
            <a:ext cx="1681884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619ADA-5EBA-4842-890D-6AE0B99ADFC8}"/>
              </a:ext>
            </a:extLst>
          </p:cNvPr>
          <p:cNvSpPr/>
          <p:nvPr/>
        </p:nvSpPr>
        <p:spPr>
          <a:xfrm>
            <a:off x="1364632" y="6058660"/>
            <a:ext cx="1631830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2DEC55-E343-4C19-9834-85FBF26876B1}"/>
              </a:ext>
            </a:extLst>
          </p:cNvPr>
          <p:cNvSpPr/>
          <p:nvPr/>
        </p:nvSpPr>
        <p:spPr>
          <a:xfrm>
            <a:off x="158398" y="6058660"/>
            <a:ext cx="757715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1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8906" y="1667436"/>
            <a:ext cx="9396000" cy="4248000"/>
          </a:xfrm>
        </p:spPr>
        <p:txBody>
          <a:bodyPr>
            <a:normAutofit/>
          </a:bodyPr>
          <a:lstStyle/>
          <a:p>
            <a:r>
              <a:rPr lang="ko-KR" altLang="en-US" dirty="0"/>
              <a:t>실험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눈물 방울 6"/>
          <p:cNvSpPr/>
          <p:nvPr/>
        </p:nvSpPr>
        <p:spPr>
          <a:xfrm rot="10800000">
            <a:off x="183656" y="179517"/>
            <a:ext cx="504000" cy="504000"/>
          </a:xfrm>
          <a:prstGeom prst="teardrop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7655" y="233462"/>
            <a:ext cx="396000" cy="396000"/>
          </a:xfrm>
          <a:prstGeom prst="ellips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4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237655" y="557462"/>
            <a:ext cx="72000" cy="72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8A0AF1A-485D-4A7C-9D28-2ABC1F3C38F6}"/>
              </a:ext>
            </a:extLst>
          </p:cNvPr>
          <p:cNvSpPr/>
          <p:nvPr/>
        </p:nvSpPr>
        <p:spPr>
          <a:xfrm>
            <a:off x="564470" y="5676136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3C4C14-CA9B-486A-AB81-930048721B45}"/>
              </a:ext>
            </a:extLst>
          </p:cNvPr>
          <p:cNvSpPr/>
          <p:nvPr/>
        </p:nvSpPr>
        <p:spPr>
          <a:xfrm>
            <a:off x="179819" y="568862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237447-4766-4AA3-A43C-9DFCD94BEE99}"/>
              </a:ext>
            </a:extLst>
          </p:cNvPr>
          <p:cNvSpPr/>
          <p:nvPr/>
        </p:nvSpPr>
        <p:spPr>
          <a:xfrm>
            <a:off x="976104" y="5668042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89560BA-F6F7-4A50-A40D-1D43A5BAF03E}"/>
              </a:ext>
            </a:extLst>
          </p:cNvPr>
          <p:cNvSpPr/>
          <p:nvPr/>
        </p:nvSpPr>
        <p:spPr>
          <a:xfrm>
            <a:off x="2560413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B6DB42-2BFB-409D-A560-1D94AC45E0EC}"/>
              </a:ext>
            </a:extLst>
          </p:cNvPr>
          <p:cNvSpPr/>
          <p:nvPr/>
        </p:nvSpPr>
        <p:spPr>
          <a:xfrm>
            <a:off x="2145870" y="6058660"/>
            <a:ext cx="850591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E39820-DFD0-4A8D-AAB6-2C3801A2EE5B}"/>
              </a:ext>
            </a:extLst>
          </p:cNvPr>
          <p:cNvSpPr/>
          <p:nvPr/>
        </p:nvSpPr>
        <p:spPr>
          <a:xfrm>
            <a:off x="158399" y="6058660"/>
            <a:ext cx="1113726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모서리가 둥근 직사각형 51">
            <a:extLst>
              <a:ext uri="{FF2B5EF4-FFF2-40B4-BE49-F238E27FC236}">
                <a16:creationId xmlns:a16="http://schemas.microsoft.com/office/drawing/2014/main" id="{702DD4D1-E957-4C2D-BFF2-4433394E1358}"/>
              </a:ext>
            </a:extLst>
          </p:cNvPr>
          <p:cNvSpPr/>
          <p:nvPr/>
        </p:nvSpPr>
        <p:spPr>
          <a:xfrm>
            <a:off x="179834" y="1259614"/>
            <a:ext cx="1872208" cy="282309"/>
          </a:xfrm>
          <a:prstGeom prst="roundRect">
            <a:avLst>
              <a:gd name="adj" fmla="val 50000"/>
            </a:avLst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lvl="0" indent="-288000">
              <a:lnSpc>
                <a:spcPct val="120000"/>
              </a:lnSpc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수 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&amp;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목요일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B5936E0-A59E-4DEF-839C-70C9632CB0F9}"/>
              </a:ext>
            </a:extLst>
          </p:cNvPr>
          <p:cNvSpPr/>
          <p:nvPr/>
        </p:nvSpPr>
        <p:spPr>
          <a:xfrm>
            <a:off x="2145870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눈물 방울 5"/>
          <p:cNvSpPr/>
          <p:nvPr/>
        </p:nvSpPr>
        <p:spPr>
          <a:xfrm rot="10800000">
            <a:off x="183656" y="179517"/>
            <a:ext cx="504000" cy="504000"/>
          </a:xfrm>
          <a:prstGeom prst="teardrop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7655" y="233462"/>
            <a:ext cx="396000" cy="396000"/>
          </a:xfrm>
          <a:prstGeom prst="ellips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5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8" name="직각 삼각형 7"/>
          <p:cNvSpPr/>
          <p:nvPr/>
        </p:nvSpPr>
        <p:spPr>
          <a:xfrm>
            <a:off x="237655" y="557462"/>
            <a:ext cx="72000" cy="72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내용 개체 틀 1">
            <a:extLst>
              <a:ext uri="{FF2B5EF4-FFF2-40B4-BE49-F238E27FC236}">
                <a16:creationId xmlns:a16="http://schemas.microsoft.com/office/drawing/2014/main" id="{BD8C4F1D-394A-4FDF-AECB-D510A5E0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90" y="1692110"/>
            <a:ext cx="9323992" cy="4320000"/>
          </a:xfrm>
        </p:spPr>
        <p:txBody>
          <a:bodyPr/>
          <a:lstStyle/>
          <a:p>
            <a:r>
              <a:rPr lang="en-US" altLang="ko-KR" dirty="0"/>
              <a:t>Discussion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763AD7-5601-4C2A-AC00-559CFBD7A156}"/>
              </a:ext>
            </a:extLst>
          </p:cNvPr>
          <p:cNvSpPr/>
          <p:nvPr/>
        </p:nvSpPr>
        <p:spPr>
          <a:xfrm>
            <a:off x="564485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4E2066-70C7-4B84-A278-BAFF05F1E150}"/>
              </a:ext>
            </a:extLst>
          </p:cNvPr>
          <p:cNvSpPr/>
          <p:nvPr/>
        </p:nvSpPr>
        <p:spPr>
          <a:xfrm>
            <a:off x="179832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7DC785-AFE2-4E98-B9FD-FFB73B965179}"/>
              </a:ext>
            </a:extLst>
          </p:cNvPr>
          <p:cNvSpPr/>
          <p:nvPr/>
        </p:nvSpPr>
        <p:spPr>
          <a:xfrm>
            <a:off x="1356545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79732C-E367-42C9-BD2B-DF87769AE635}"/>
              </a:ext>
            </a:extLst>
          </p:cNvPr>
          <p:cNvSpPr/>
          <p:nvPr/>
        </p:nvSpPr>
        <p:spPr>
          <a:xfrm>
            <a:off x="976119" y="5686769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A38552-9F1A-4AFF-BFD8-8BAEE356A66E}"/>
              </a:ext>
            </a:extLst>
          </p:cNvPr>
          <p:cNvSpPr/>
          <p:nvPr/>
        </p:nvSpPr>
        <p:spPr>
          <a:xfrm>
            <a:off x="1764010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C8E00C-A427-447D-A464-D0200868D7CA}"/>
              </a:ext>
            </a:extLst>
          </p:cNvPr>
          <p:cNvSpPr/>
          <p:nvPr/>
        </p:nvSpPr>
        <p:spPr>
          <a:xfrm>
            <a:off x="158398" y="6058660"/>
            <a:ext cx="1965611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모서리가 둥근 직사각형 51">
            <a:extLst>
              <a:ext uri="{FF2B5EF4-FFF2-40B4-BE49-F238E27FC236}">
                <a16:creationId xmlns:a16="http://schemas.microsoft.com/office/drawing/2014/main" id="{08DA21C3-7635-480C-8219-D754F9790FA2}"/>
              </a:ext>
            </a:extLst>
          </p:cNvPr>
          <p:cNvSpPr/>
          <p:nvPr/>
        </p:nvSpPr>
        <p:spPr>
          <a:xfrm>
            <a:off x="179834" y="1259614"/>
            <a:ext cx="1872208" cy="282309"/>
          </a:xfrm>
          <a:prstGeom prst="roundRect">
            <a:avLst>
              <a:gd name="adj" fmla="val 50000"/>
            </a:avLst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lvl="0" indent="-288000">
              <a:lnSpc>
                <a:spcPct val="120000"/>
              </a:lnSpc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금요일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D3847F9-32E6-415F-8D78-1CCA732A98E3}"/>
              </a:ext>
            </a:extLst>
          </p:cNvPr>
          <p:cNvSpPr/>
          <p:nvPr/>
        </p:nvSpPr>
        <p:spPr>
          <a:xfrm>
            <a:off x="2551900" y="5694863"/>
            <a:ext cx="360000" cy="360000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1827A0-0DCC-4538-AA9C-15E0E7493FC9}"/>
              </a:ext>
            </a:extLst>
          </p:cNvPr>
          <p:cNvSpPr/>
          <p:nvPr/>
        </p:nvSpPr>
        <p:spPr>
          <a:xfrm>
            <a:off x="2560412" y="6058660"/>
            <a:ext cx="436049" cy="2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5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End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7" name="눈물 방울 6"/>
          <p:cNvSpPr/>
          <p:nvPr/>
        </p:nvSpPr>
        <p:spPr>
          <a:xfrm rot="10800000">
            <a:off x="183656" y="179517"/>
            <a:ext cx="504000" cy="504000"/>
          </a:xfrm>
          <a:prstGeom prst="teardrop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7655" y="233462"/>
            <a:ext cx="396000" cy="396000"/>
          </a:xfrm>
          <a:prstGeom prst="ellips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6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237655" y="557462"/>
            <a:ext cx="72000" cy="72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51">
            <a:extLst>
              <a:ext uri="{FF2B5EF4-FFF2-40B4-BE49-F238E27FC236}">
                <a16:creationId xmlns:a16="http://schemas.microsoft.com/office/drawing/2014/main" id="{FE95AC13-700F-4C37-AF1F-4D5F5B4E1FD5}"/>
              </a:ext>
            </a:extLst>
          </p:cNvPr>
          <p:cNvSpPr/>
          <p:nvPr/>
        </p:nvSpPr>
        <p:spPr>
          <a:xfrm>
            <a:off x="179834" y="1259614"/>
            <a:ext cx="1872208" cy="282309"/>
          </a:xfrm>
          <a:prstGeom prst="roundRect">
            <a:avLst>
              <a:gd name="adj" fmla="val 50000"/>
            </a:avLst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lvl="0" indent="-288000">
              <a:lnSpc>
                <a:spcPct val="120000"/>
              </a:lnSpc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</a:rPr>
              <a:t>토요일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F6AAD55C-E6D4-4129-99B4-BD986018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505" y="2870466"/>
            <a:ext cx="3098861" cy="4505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800" dirty="0"/>
              <a:t>귀국</a:t>
            </a:r>
            <a:r>
              <a:rPr lang="en-US" altLang="ko-KR" sz="2800" dirty="0"/>
              <a:t>(?)!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E73F8B-740D-4232-AE79-B4EAD62DED8E}"/>
              </a:ext>
            </a:extLst>
          </p:cNvPr>
          <p:cNvSpPr/>
          <p:nvPr/>
        </p:nvSpPr>
        <p:spPr>
          <a:xfrm>
            <a:off x="158398" y="5508054"/>
            <a:ext cx="2866995" cy="7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FCCE27-44EE-4129-827E-0AFB60B84761}"/>
              </a:ext>
            </a:extLst>
          </p:cNvPr>
          <p:cNvGrpSpPr/>
          <p:nvPr/>
        </p:nvGrpSpPr>
        <p:grpSpPr>
          <a:xfrm>
            <a:off x="1692002" y="4928236"/>
            <a:ext cx="6125072" cy="1440104"/>
            <a:chOff x="179834" y="5684520"/>
            <a:chExt cx="2755862" cy="647948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0842C70-DB8F-4EBE-AA54-99E5F3F39836}"/>
                </a:ext>
              </a:extLst>
            </p:cNvPr>
            <p:cNvSpPr/>
            <p:nvPr userDrawn="1"/>
          </p:nvSpPr>
          <p:spPr>
            <a:xfrm>
              <a:off x="179834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일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E3785BE-8226-4092-8DD3-3659AD0289A7}"/>
                </a:ext>
              </a:extLst>
            </p:cNvPr>
            <p:cNvSpPr/>
            <p:nvPr userDrawn="1"/>
          </p:nvSpPr>
          <p:spPr>
            <a:xfrm>
              <a:off x="576906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월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66F5C5-F1A0-4310-A636-92438121F999}"/>
                </a:ext>
              </a:extLst>
            </p:cNvPr>
            <p:cNvSpPr/>
            <p:nvPr userDrawn="1"/>
          </p:nvSpPr>
          <p:spPr>
            <a:xfrm>
              <a:off x="973978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화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6F4B837-4DA8-434C-8554-D403459A63F6}"/>
                </a:ext>
              </a:extLst>
            </p:cNvPr>
            <p:cNvSpPr/>
            <p:nvPr userDrawn="1"/>
          </p:nvSpPr>
          <p:spPr>
            <a:xfrm>
              <a:off x="1369209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수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D05B62-F404-49FF-BFDC-207E9D03CFBD}"/>
                </a:ext>
              </a:extLst>
            </p:cNvPr>
            <p:cNvSpPr/>
            <p:nvPr userDrawn="1"/>
          </p:nvSpPr>
          <p:spPr>
            <a:xfrm>
              <a:off x="1764440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목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B3D9521-2BD7-4EB3-8325-C6E41F66D3DB}"/>
                </a:ext>
              </a:extLst>
            </p:cNvPr>
            <p:cNvSpPr/>
            <p:nvPr userDrawn="1"/>
          </p:nvSpPr>
          <p:spPr>
            <a:xfrm>
              <a:off x="2159671" y="56845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금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B26827B-1704-4C2B-AEB0-C43C012D4321}"/>
                </a:ext>
              </a:extLst>
            </p:cNvPr>
            <p:cNvSpPr/>
            <p:nvPr userDrawn="1"/>
          </p:nvSpPr>
          <p:spPr>
            <a:xfrm>
              <a:off x="2554902" y="568452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u="sng" dirty="0">
                  <a:latin typeface="Century Gothic" panose="020B0502020202020204" pitchFamily="34" charset="0"/>
                </a:rPr>
                <a:t>토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01DD6CA-3678-45A0-9846-FCA840F3DE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19" y="6072794"/>
              <a:ext cx="301016" cy="24463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496065F-9BFC-4073-A9F5-F0C338EAA3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46" y="6052179"/>
              <a:ext cx="230626" cy="26892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DEE7A8A-604B-4567-859C-6BB88A52F0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77" y="6036759"/>
              <a:ext cx="288918" cy="28644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5949828-0FA7-411F-857C-0DCBC078F4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303" y="6043914"/>
              <a:ext cx="288918" cy="27202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D622483-FEF4-4857-A4AA-F2929ED91A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446" y="6035447"/>
              <a:ext cx="320942" cy="297021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2B4A29C-2F51-4A88-BA90-E271A214F4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30" y="6042235"/>
              <a:ext cx="311076" cy="277368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23B6853-95F7-4A84-AC3C-6D7F207A44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98" y="6063424"/>
              <a:ext cx="410998" cy="2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15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8800" dirty="0"/>
              <a:t>Q&amp;A</a:t>
            </a:r>
            <a:endParaRPr lang="ko-KR" altLang="en-US" sz="88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Thank You! 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Please contact me by email at jcn99250@naver.com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400" b="1" dirty="0" smtClean="0">
            <a:solidFill>
              <a:srgbClr val="41555E"/>
            </a:solidFill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23216</TotalTime>
  <Words>132</Words>
  <Application>Microsoft Office PowerPoint</Application>
  <PresentationFormat>사용자 지정</PresentationFormat>
  <Paragraphs>89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</vt:lpstr>
      <vt:lpstr>Office 테마</vt:lpstr>
      <vt:lpstr>Medical Image의 Segmentation Multi-Modality Whole Heart Segmentation</vt:lpstr>
      <vt:lpstr>PowerPoint 프레젠테이션</vt:lpstr>
      <vt:lpstr>초기 계획 설정</vt:lpstr>
      <vt:lpstr>Coding</vt:lpstr>
      <vt:lpstr>초기값 산출</vt:lpstr>
      <vt:lpstr>실험 및 평가</vt:lpstr>
      <vt:lpstr>Discussion..</vt:lpstr>
      <vt:lpstr>End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minhoz</dc:creator>
  <cp:lastModifiedBy>Heo Jaehyuk</cp:lastModifiedBy>
  <cp:revision>6223</cp:revision>
  <cp:lastPrinted>2018-09-06T00:59:34Z</cp:lastPrinted>
  <dcterms:created xsi:type="dcterms:W3CDTF">2015-11-03T07:21:51Z</dcterms:created>
  <dcterms:modified xsi:type="dcterms:W3CDTF">2018-12-01T13:03:35Z</dcterms:modified>
</cp:coreProperties>
</file>