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6" r:id="rId1"/>
    <p:sldMasterId id="2147484069" r:id="rId2"/>
  </p:sldMasterIdLst>
  <p:notesMasterIdLst>
    <p:notesMasterId r:id="rId13"/>
  </p:notesMasterIdLst>
  <p:handoutMasterIdLst>
    <p:handoutMasterId r:id="rId14"/>
  </p:handoutMasterIdLst>
  <p:sldIdLst>
    <p:sldId id="395" r:id="rId3"/>
    <p:sldId id="398" r:id="rId4"/>
    <p:sldId id="399" r:id="rId5"/>
    <p:sldId id="401" r:id="rId6"/>
    <p:sldId id="403" r:id="rId7"/>
    <p:sldId id="405" r:id="rId8"/>
    <p:sldId id="404" r:id="rId9"/>
    <p:sldId id="406" r:id="rId10"/>
    <p:sldId id="408" r:id="rId11"/>
    <p:sldId id="407" r:id="rId12"/>
  </p:sldIdLst>
  <p:sldSz cx="9361488" cy="6408738"/>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BBBA73A-D899-4DC3-B572-EC896EB73079}">
          <p14:sldIdLst>
            <p14:sldId id="395"/>
            <p14:sldId id="398"/>
            <p14:sldId id="399"/>
            <p14:sldId id="401"/>
            <p14:sldId id="403"/>
            <p14:sldId id="405"/>
            <p14:sldId id="404"/>
            <p14:sldId id="406"/>
            <p14:sldId id="408"/>
            <p14:sldId id="407"/>
          </p14:sldIdLst>
        </p14:section>
      </p14:sectionLst>
    </p:ext>
    <p:ext uri="{EFAFB233-063F-42B5-8137-9DF3F51BA10A}">
      <p15:sldGuideLst xmlns:p15="http://schemas.microsoft.com/office/powerpoint/2012/main">
        <p15:guide id="1" orient="horz" pos="2160">
          <p15:clr>
            <a:srgbClr val="A4A3A4"/>
          </p15:clr>
        </p15:guide>
        <p15:guide id="2" pos="2949" userDrawn="1">
          <p15:clr>
            <a:srgbClr val="A4A3A4"/>
          </p15:clr>
        </p15:guide>
        <p15:guide id="3" orient="horz" pos="2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72" autoAdjust="0"/>
  </p:normalViewPr>
  <p:slideViewPr>
    <p:cSldViewPr>
      <p:cViewPr varScale="1">
        <p:scale>
          <a:sx n="52" d="100"/>
          <a:sy n="52" d="100"/>
        </p:scale>
        <p:origin x="52" y="244"/>
      </p:cViewPr>
      <p:guideLst>
        <p:guide orient="horz" pos="2160"/>
        <p:guide pos="2949"/>
        <p:guide orient="horz" pos="215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C247EF33-FBA1-49C5-8039-997B147BF6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714AF20-7C0D-4BF4-ADD1-7E476EFB9D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1287FE-776F-4D1B-A713-47B3374E9686}" type="datetimeFigureOut">
              <a:rPr lang="ko-KR" altLang="en-US" smtClean="0"/>
              <a:t>2018-05-09</a:t>
            </a:fld>
            <a:endParaRPr lang="ko-KR" altLang="en-US"/>
          </a:p>
        </p:txBody>
      </p:sp>
      <p:sp>
        <p:nvSpPr>
          <p:cNvPr id="4" name="바닥글 개체 틀 3">
            <a:extLst>
              <a:ext uri="{FF2B5EF4-FFF2-40B4-BE49-F238E27FC236}">
                <a16:creationId xmlns:a16="http://schemas.microsoft.com/office/drawing/2014/main" id="{C5FA0C4A-B472-4BED-89D7-E1ACB2F590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74C74B9A-7DC5-4102-85FB-9BDFC683CD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18985-0C00-47DE-A2E1-EBD16BDEFB32}" type="slidenum">
              <a:rPr lang="ko-KR" altLang="en-US" smtClean="0"/>
              <a:t>‹#›</a:t>
            </a:fld>
            <a:endParaRPr lang="ko-KR" altLang="en-US"/>
          </a:p>
        </p:txBody>
      </p:sp>
    </p:spTree>
    <p:extLst>
      <p:ext uri="{BB962C8B-B14F-4D97-AF65-F5344CB8AC3E}">
        <p14:creationId xmlns:p14="http://schemas.microsoft.com/office/powerpoint/2010/main" val="2870898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9A078-7987-4461-8469-7453C7AF5D4A}" type="datetimeFigureOut">
              <a:rPr lang="ko-KR" altLang="en-US" smtClean="0"/>
              <a:t>2018-05-09</a:t>
            </a:fld>
            <a:endParaRPr lang="ko-KR" altLang="en-US"/>
          </a:p>
        </p:txBody>
      </p:sp>
      <p:sp>
        <p:nvSpPr>
          <p:cNvPr id="4" name="슬라이드 이미지 개체 틀 3"/>
          <p:cNvSpPr>
            <a:spLocks noGrp="1" noRot="1" noChangeAspect="1"/>
          </p:cNvSpPr>
          <p:nvPr>
            <p:ph type="sldImg" idx="2"/>
          </p:nvPr>
        </p:nvSpPr>
        <p:spPr>
          <a:xfrm>
            <a:off x="925513" y="685800"/>
            <a:ext cx="500697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D42821-CF68-4972-92E1-72FC09454AAD}" type="slidenum">
              <a:rPr lang="ko-KR" altLang="en-US" smtClean="0"/>
              <a:t>‹#›</a:t>
            </a:fld>
            <a:endParaRPr lang="ko-KR" altLang="en-US"/>
          </a:p>
        </p:txBody>
      </p:sp>
    </p:spTree>
    <p:extLst>
      <p:ext uri="{BB962C8B-B14F-4D97-AF65-F5344CB8AC3E}">
        <p14:creationId xmlns:p14="http://schemas.microsoft.com/office/powerpoint/2010/main" val="13335647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jmwired.net/kernel/Documentation/block/barrier.tx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hlinkClick r:id="rId3"/>
              </a:rPr>
              <a:t>https://www.mjmwired.net/kernel/Documentation/block/barrier.txt</a:t>
            </a:r>
            <a:r>
              <a:rPr lang="en-US" altLang="ko-KR" dirty="0"/>
              <a:t> </a:t>
            </a:r>
          </a:p>
          <a:p>
            <a:endParaRPr lang="ko-KR" altLang="en-US" dirty="0"/>
          </a:p>
        </p:txBody>
      </p:sp>
      <p:sp>
        <p:nvSpPr>
          <p:cNvPr id="4" name="슬라이드 번호 개체 틀 3"/>
          <p:cNvSpPr>
            <a:spLocks noGrp="1"/>
          </p:cNvSpPr>
          <p:nvPr>
            <p:ph type="sldNum" sz="quarter" idx="10"/>
          </p:nvPr>
        </p:nvSpPr>
        <p:spPr/>
        <p:txBody>
          <a:bodyPr/>
          <a:lstStyle/>
          <a:p>
            <a:fld id="{3DD42821-CF68-4972-92E1-72FC09454AAD}" type="slidenum">
              <a:rPr lang="ko-KR" altLang="en-US" smtClean="0"/>
              <a:t>7</a:t>
            </a:fld>
            <a:endParaRPr lang="ko-KR" altLang="en-US"/>
          </a:p>
        </p:txBody>
      </p:sp>
    </p:spTree>
    <p:extLst>
      <p:ext uri="{BB962C8B-B14F-4D97-AF65-F5344CB8AC3E}">
        <p14:creationId xmlns:p14="http://schemas.microsoft.com/office/powerpoint/2010/main" val="320447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433216" y="1980377"/>
            <a:ext cx="8496000" cy="1296000"/>
          </a:xfrm>
        </p:spPr>
        <p:txBody>
          <a:bodyPr>
            <a:normAutofit/>
          </a:bodyPr>
          <a:lstStyle>
            <a:lvl1pPr>
              <a:defRPr sz="4400">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404223" y="3780585"/>
            <a:ext cx="6553042" cy="1368000"/>
          </a:xfrm>
        </p:spPr>
        <p:txBody>
          <a:bodyPr>
            <a:normAutofit/>
          </a:bodyPr>
          <a:lstStyle>
            <a:lvl1pPr marL="0" indent="0" algn="ctr">
              <a:buNone/>
              <a:defRPr sz="3200" b="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EE8D105-A473-495D-B792-09409D51E948}" type="datetime1">
              <a:rPr lang="ko-KR" altLang="en-US" smtClean="0"/>
              <a:pPr/>
              <a:t>2018-05-09</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1401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68076" y="255164"/>
            <a:ext cx="3079865" cy="1085925"/>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660082" y="255164"/>
            <a:ext cx="5233332" cy="54696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68076" y="1341088"/>
            <a:ext cx="3079865" cy="43837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486F97D-ECF3-4F9E-99D3-CE230241A956}" type="datetime1">
              <a:rPr lang="ko-KR" altLang="en-US" smtClean="0"/>
              <a:t>2018-05-09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159759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834917" y="4486117"/>
            <a:ext cx="5616893" cy="529612"/>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834917" y="572633"/>
            <a:ext cx="5616893" cy="38452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834917" y="5015728"/>
            <a:ext cx="5616893" cy="752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8728E00-6A23-42ED-A3F6-EDA6F327EF4F}" type="datetime1">
              <a:rPr lang="ko-KR" altLang="en-US" smtClean="0"/>
              <a:t>2018-05-09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173734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BEEE5D4-408B-49D1-AE45-3CE00485EA94}"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807443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87079" y="256647"/>
            <a:ext cx="2106335" cy="546819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8074" y="256647"/>
            <a:ext cx="6162980" cy="546819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E4D13BE-F119-4590-8866-A6A6058C647A}"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841323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70662" y="1990866"/>
            <a:ext cx="9020167" cy="1373725"/>
          </a:xfrm>
        </p:spPr>
        <p:txBody>
          <a:bodyPr>
            <a:normAutofit/>
          </a:bodyPr>
          <a:lstStyle>
            <a:lvl1pPr>
              <a:defRPr sz="2966" b="1"/>
            </a:lvl1pPr>
          </a:lstStyle>
          <a:p>
            <a:r>
              <a:rPr lang="ko-KR" altLang="en-US"/>
              <a:t>마스터 제목 스타일 편집</a:t>
            </a:r>
          </a:p>
        </p:txBody>
      </p:sp>
      <p:sp>
        <p:nvSpPr>
          <p:cNvPr id="3" name="부제목 2"/>
          <p:cNvSpPr>
            <a:spLocks noGrp="1"/>
          </p:cNvSpPr>
          <p:nvPr>
            <p:ph type="subTitle" idx="1"/>
          </p:nvPr>
        </p:nvSpPr>
        <p:spPr>
          <a:xfrm>
            <a:off x="170662" y="4081525"/>
            <a:ext cx="9020167" cy="1281647"/>
          </a:xfrm>
        </p:spPr>
        <p:txBody>
          <a:bodyPr>
            <a:normAutofit/>
          </a:bodyPr>
          <a:lstStyle>
            <a:lvl1pPr marL="0" indent="0" algn="r">
              <a:buNone/>
              <a:defRPr sz="1854" b="1">
                <a:solidFill>
                  <a:schemeClr val="tx1">
                    <a:tint val="75000"/>
                  </a:schemeClr>
                </a:solidFill>
              </a:defRPr>
            </a:lvl1pPr>
            <a:lvl2pPr marL="496584" indent="0" algn="ctr">
              <a:buNone/>
              <a:defRPr>
                <a:solidFill>
                  <a:schemeClr val="tx1">
                    <a:tint val="75000"/>
                  </a:schemeClr>
                </a:solidFill>
              </a:defRPr>
            </a:lvl2pPr>
            <a:lvl3pPr marL="993168" indent="0" algn="ctr">
              <a:buNone/>
              <a:defRPr>
                <a:solidFill>
                  <a:schemeClr val="tx1">
                    <a:tint val="75000"/>
                  </a:schemeClr>
                </a:solidFill>
              </a:defRPr>
            </a:lvl3pPr>
            <a:lvl4pPr marL="1489752" indent="0" algn="ctr">
              <a:buNone/>
              <a:defRPr>
                <a:solidFill>
                  <a:schemeClr val="tx1">
                    <a:tint val="75000"/>
                  </a:schemeClr>
                </a:solidFill>
              </a:defRPr>
            </a:lvl4pPr>
            <a:lvl5pPr marL="1986336" indent="0" algn="ctr">
              <a:buNone/>
              <a:defRPr>
                <a:solidFill>
                  <a:schemeClr val="tx1">
                    <a:tint val="75000"/>
                  </a:schemeClr>
                </a:solidFill>
              </a:defRPr>
            </a:lvl5pPr>
            <a:lvl6pPr marL="2482919" indent="0" algn="ctr">
              <a:buNone/>
              <a:defRPr>
                <a:solidFill>
                  <a:schemeClr val="tx1">
                    <a:tint val="75000"/>
                  </a:schemeClr>
                </a:solidFill>
              </a:defRPr>
            </a:lvl6pPr>
            <a:lvl7pPr marL="2979503" indent="0" algn="ctr">
              <a:buNone/>
              <a:defRPr>
                <a:solidFill>
                  <a:schemeClr val="tx1">
                    <a:tint val="75000"/>
                  </a:schemeClr>
                </a:solidFill>
              </a:defRPr>
            </a:lvl7pPr>
            <a:lvl8pPr marL="3476087" indent="0" algn="ctr">
              <a:buNone/>
              <a:defRPr>
                <a:solidFill>
                  <a:schemeClr val="tx1">
                    <a:tint val="75000"/>
                  </a:schemeClr>
                </a:solidFill>
              </a:defRPr>
            </a:lvl8pPr>
            <a:lvl9pPr marL="3972671"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DA44C9C-E70D-4D59-A503-71A90F7C03F8}"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58678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3" name="내용 개체 틀 2"/>
          <p:cNvSpPr>
            <a:spLocks noGrp="1"/>
          </p:cNvSpPr>
          <p:nvPr>
            <p:ph idx="1"/>
          </p:nvPr>
        </p:nvSpPr>
        <p:spPr>
          <a:xfrm>
            <a:off x="170662" y="1315417"/>
            <a:ext cx="9020167" cy="4519994"/>
          </a:xfrm>
        </p:spPr>
        <p:txBody>
          <a:bodyPr lIns="0" tIns="0" rIns="0" bIns="0">
            <a:normAutofit/>
          </a:bodyPr>
          <a:lstStyle>
            <a:lvl1pPr marL="266947" indent="-266947">
              <a:lnSpc>
                <a:spcPct val="120000"/>
              </a:lnSpc>
              <a:buFont typeface="Wingdings" panose="05000000000000000000" pitchFamily="2" charset="2"/>
              <a:buChar char="§"/>
              <a:defRPr sz="1668" b="1"/>
            </a:lvl1pPr>
            <a:lvl2pPr marL="533894" indent="-266947">
              <a:lnSpc>
                <a:spcPct val="120000"/>
              </a:lnSpc>
              <a:buFont typeface="Wingdings" panose="05000000000000000000" pitchFamily="2" charset="2"/>
              <a:buChar char="ü"/>
              <a:defRPr sz="1668" b="1"/>
            </a:lvl2pPr>
            <a:lvl3pPr marL="834210" indent="-266947">
              <a:lnSpc>
                <a:spcPct val="120000"/>
              </a:lnSpc>
              <a:buFont typeface="맑은 고딕" panose="020B0503020000020004" pitchFamily="50" charset="-127"/>
              <a:buChar char="→"/>
              <a:defRPr sz="1668" b="1"/>
            </a:lvl3pPr>
            <a:lvl4pPr marL="1134526" indent="-266947">
              <a:lnSpc>
                <a:spcPct val="120000"/>
              </a:lnSpc>
              <a:defRPr sz="1668" b="1"/>
            </a:lvl4pPr>
            <a:lvl5pPr marL="1401473">
              <a:lnSpc>
                <a:spcPct val="120000"/>
              </a:lnSpc>
              <a:defRPr sz="1668" b="1"/>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a:xfrm>
            <a:off x="468074" y="5966443"/>
            <a:ext cx="2184347" cy="337275"/>
          </a:xfrm>
        </p:spPr>
        <p:txBody>
          <a:bodyPr/>
          <a:lstStyle/>
          <a:p>
            <a:fld id="{35BB4FC9-0787-450A-A12E-2CCFA48D581B}" type="datetime1">
              <a:rPr lang="ko-KR" altLang="en-US" smtClean="0"/>
              <a:t>2018-05-09</a:t>
            </a:fld>
            <a:endParaRPr lang="ko-KR" altLang="en-US"/>
          </a:p>
        </p:txBody>
      </p:sp>
      <p:sp>
        <p:nvSpPr>
          <p:cNvPr id="5" name="바닥글 개체 틀 4"/>
          <p:cNvSpPr>
            <a:spLocks noGrp="1"/>
          </p:cNvSpPr>
          <p:nvPr>
            <p:ph type="ftr" sz="quarter" idx="11"/>
          </p:nvPr>
        </p:nvSpPr>
        <p:spPr>
          <a:xfrm>
            <a:off x="3198509" y="5966443"/>
            <a:ext cx="2964471" cy="337275"/>
          </a:xfrm>
        </p:spPr>
        <p:txBody>
          <a:bodyPr/>
          <a:lstStyle/>
          <a:p>
            <a:endParaRPr lang="ko-KR" altLang="en-US"/>
          </a:p>
        </p:txBody>
      </p:sp>
      <p:grpSp>
        <p:nvGrpSpPr>
          <p:cNvPr id="10" name="그룹 9"/>
          <p:cNvGrpSpPr/>
          <p:nvPr userDrawn="1"/>
        </p:nvGrpSpPr>
        <p:grpSpPr>
          <a:xfrm flipV="1">
            <a:off x="8063765" y="-3852"/>
            <a:ext cx="1300541" cy="1011827"/>
            <a:chOff x="7773686" y="5619175"/>
            <a:chExt cx="1370453" cy="1080001"/>
          </a:xfrm>
        </p:grpSpPr>
        <p:sp>
          <p:nvSpPr>
            <p:cNvPr id="7" name="직각 삼각형 6"/>
            <p:cNvSpPr/>
            <p:nvPr userDrawn="1"/>
          </p:nvSpPr>
          <p:spPr>
            <a:xfrm>
              <a:off x="8421429" y="6159173"/>
              <a:ext cx="720000" cy="540001"/>
            </a:xfrm>
            <a:prstGeom prst="rtTriangle">
              <a:avLst/>
            </a:prstGeom>
            <a:solidFill>
              <a:srgbClr val="EEE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8" name="직각 삼각형 7"/>
            <p:cNvSpPr/>
            <p:nvPr userDrawn="1"/>
          </p:nvSpPr>
          <p:spPr>
            <a:xfrm flipH="1">
              <a:off x="7773686" y="6159175"/>
              <a:ext cx="647700" cy="540001"/>
            </a:xfrm>
            <a:prstGeom prst="rtTriangle">
              <a:avLst/>
            </a:prstGeom>
            <a:solidFill>
              <a:srgbClr val="EC7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9" name="이등변 삼각형 8"/>
            <p:cNvSpPr/>
            <p:nvPr userDrawn="1"/>
          </p:nvSpPr>
          <p:spPr>
            <a:xfrm rot="16200000">
              <a:off x="8244139" y="5799175"/>
              <a:ext cx="1080000" cy="720000"/>
            </a:xfrm>
            <a:prstGeom prst="triangle">
              <a:avLst/>
            </a:prstGeom>
            <a:solidFill>
              <a:srgbClr val="49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grpSp>
      <p:sp>
        <p:nvSpPr>
          <p:cNvPr id="6" name="슬라이드 번호 개체 틀 5"/>
          <p:cNvSpPr>
            <a:spLocks noGrp="1"/>
          </p:cNvSpPr>
          <p:nvPr>
            <p:ph type="sldNum" sz="quarter" idx="12"/>
          </p:nvPr>
        </p:nvSpPr>
        <p:spPr>
          <a:xfrm>
            <a:off x="7004120" y="370979"/>
            <a:ext cx="2184347" cy="337275"/>
          </a:xfrm>
        </p:spPr>
        <p:txBody>
          <a:bodyPr lIns="0" tIns="0" rIns="0" bIns="0"/>
          <a:lstStyle>
            <a:lvl1pPr>
              <a:defRPr sz="1112" b="1">
                <a:solidFill>
                  <a:schemeClr val="bg1"/>
                </a:solidFill>
              </a:defRPr>
            </a:lvl1pPr>
          </a:lstStyle>
          <a:p>
            <a:fld id="{748ED32C-772A-4C05-B8B0-CAB15F454065}" type="slidenum">
              <a:rPr lang="ko-KR" altLang="en-US" smtClean="0"/>
              <a:pPr/>
              <a:t>‹#›</a:t>
            </a:fld>
            <a:endParaRPr lang="ko-KR" altLang="en-US"/>
          </a:p>
        </p:txBody>
      </p:sp>
    </p:spTree>
    <p:extLst>
      <p:ext uri="{BB962C8B-B14F-4D97-AF65-F5344CB8AC3E}">
        <p14:creationId xmlns:p14="http://schemas.microsoft.com/office/powerpoint/2010/main" val="184460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4" name="날짜 개체 틀 3"/>
          <p:cNvSpPr>
            <a:spLocks noGrp="1"/>
          </p:cNvSpPr>
          <p:nvPr>
            <p:ph type="dt" sz="half" idx="10"/>
          </p:nvPr>
        </p:nvSpPr>
        <p:spPr>
          <a:xfrm>
            <a:off x="468074" y="5966443"/>
            <a:ext cx="2184347" cy="337275"/>
          </a:xfrm>
        </p:spPr>
        <p:txBody>
          <a:bodyPr/>
          <a:lstStyle/>
          <a:p>
            <a:fld id="{1EAEBD3F-1505-4ACA-AAE6-5548307AF42B}" type="datetime1">
              <a:rPr lang="ko-KR" altLang="en-US" smtClean="0"/>
              <a:t>2018-05-09</a:t>
            </a:fld>
            <a:endParaRPr lang="ko-KR" altLang="en-US"/>
          </a:p>
        </p:txBody>
      </p:sp>
      <p:sp>
        <p:nvSpPr>
          <p:cNvPr id="5" name="바닥글 개체 틀 4"/>
          <p:cNvSpPr>
            <a:spLocks noGrp="1"/>
          </p:cNvSpPr>
          <p:nvPr>
            <p:ph type="ftr" sz="quarter" idx="11"/>
          </p:nvPr>
        </p:nvSpPr>
        <p:spPr>
          <a:xfrm>
            <a:off x="3198509" y="5966443"/>
            <a:ext cx="2964471" cy="337275"/>
          </a:xfrm>
        </p:spPr>
        <p:txBody>
          <a:bodyPr/>
          <a:lstStyle/>
          <a:p>
            <a:endParaRPr lang="ko-KR" altLang="en-US"/>
          </a:p>
        </p:txBody>
      </p:sp>
      <p:grpSp>
        <p:nvGrpSpPr>
          <p:cNvPr id="10" name="그룹 9"/>
          <p:cNvGrpSpPr/>
          <p:nvPr userDrawn="1"/>
        </p:nvGrpSpPr>
        <p:grpSpPr>
          <a:xfrm flipV="1">
            <a:off x="8063765" y="-3852"/>
            <a:ext cx="1300541" cy="1011827"/>
            <a:chOff x="7773686" y="5619175"/>
            <a:chExt cx="1370453" cy="1080001"/>
          </a:xfrm>
        </p:grpSpPr>
        <p:sp>
          <p:nvSpPr>
            <p:cNvPr id="7" name="직각 삼각형 6"/>
            <p:cNvSpPr/>
            <p:nvPr userDrawn="1"/>
          </p:nvSpPr>
          <p:spPr>
            <a:xfrm>
              <a:off x="8421429" y="6159173"/>
              <a:ext cx="720000" cy="540001"/>
            </a:xfrm>
            <a:prstGeom prst="rtTriangle">
              <a:avLst/>
            </a:prstGeom>
            <a:solidFill>
              <a:srgbClr val="EEE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8" name="직각 삼각형 7"/>
            <p:cNvSpPr/>
            <p:nvPr userDrawn="1"/>
          </p:nvSpPr>
          <p:spPr>
            <a:xfrm flipH="1">
              <a:off x="7773686" y="6159175"/>
              <a:ext cx="647700" cy="540001"/>
            </a:xfrm>
            <a:prstGeom prst="rtTriangle">
              <a:avLst/>
            </a:prstGeom>
            <a:solidFill>
              <a:srgbClr val="EC7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9" name="이등변 삼각형 8"/>
            <p:cNvSpPr/>
            <p:nvPr userDrawn="1"/>
          </p:nvSpPr>
          <p:spPr>
            <a:xfrm rot="16200000">
              <a:off x="8244139" y="5799175"/>
              <a:ext cx="1080000" cy="720000"/>
            </a:xfrm>
            <a:prstGeom prst="triangle">
              <a:avLst/>
            </a:prstGeom>
            <a:solidFill>
              <a:srgbClr val="49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grpSp>
      <p:sp>
        <p:nvSpPr>
          <p:cNvPr id="6" name="슬라이드 번호 개체 틀 5"/>
          <p:cNvSpPr>
            <a:spLocks noGrp="1"/>
          </p:cNvSpPr>
          <p:nvPr>
            <p:ph type="sldNum" sz="quarter" idx="12"/>
          </p:nvPr>
        </p:nvSpPr>
        <p:spPr>
          <a:xfrm>
            <a:off x="7004120" y="370979"/>
            <a:ext cx="2184347" cy="337275"/>
          </a:xfrm>
        </p:spPr>
        <p:txBody>
          <a:bodyPr lIns="0" tIns="0" rIns="0" bIns="0"/>
          <a:lstStyle>
            <a:lvl1pPr>
              <a:defRPr sz="1112" b="1">
                <a:solidFill>
                  <a:schemeClr val="bg1"/>
                </a:solidFill>
              </a:defRPr>
            </a:lvl1pPr>
          </a:lstStyle>
          <a:p>
            <a:fld id="{748ED32C-772A-4C05-B8B0-CAB15F454065}" type="slidenum">
              <a:rPr lang="ko-KR" altLang="en-US" smtClean="0"/>
              <a:pPr/>
              <a:t>‹#›</a:t>
            </a:fld>
            <a:endParaRPr lang="ko-KR" altLang="en-US"/>
          </a:p>
        </p:txBody>
      </p:sp>
    </p:spTree>
    <p:extLst>
      <p:ext uri="{BB962C8B-B14F-4D97-AF65-F5344CB8AC3E}">
        <p14:creationId xmlns:p14="http://schemas.microsoft.com/office/powerpoint/2010/main" val="3711679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39493" y="4118209"/>
            <a:ext cx="7957265" cy="1272845"/>
          </a:xfrm>
        </p:spPr>
        <p:txBody>
          <a:bodyPr anchor="t"/>
          <a:lstStyle>
            <a:lvl1pPr algn="l">
              <a:defRPr sz="4356" b="1" cap="all"/>
            </a:lvl1pPr>
          </a:lstStyle>
          <a:p>
            <a:r>
              <a:rPr lang="ko-KR" altLang="en-US"/>
              <a:t>마스터 제목 스타일 편집</a:t>
            </a:r>
          </a:p>
        </p:txBody>
      </p:sp>
      <p:sp>
        <p:nvSpPr>
          <p:cNvPr id="3" name="텍스트 개체 틀 2"/>
          <p:cNvSpPr>
            <a:spLocks noGrp="1"/>
          </p:cNvSpPr>
          <p:nvPr>
            <p:ph type="body" idx="1"/>
          </p:nvPr>
        </p:nvSpPr>
        <p:spPr>
          <a:xfrm>
            <a:off x="739493" y="2716299"/>
            <a:ext cx="7957265" cy="1401911"/>
          </a:xfrm>
        </p:spPr>
        <p:txBody>
          <a:bodyPr anchor="b"/>
          <a:lstStyle>
            <a:lvl1pPr marL="0" indent="0">
              <a:buNone/>
              <a:defRPr sz="2132">
                <a:solidFill>
                  <a:schemeClr val="tx1">
                    <a:tint val="75000"/>
                  </a:schemeClr>
                </a:solidFill>
              </a:defRPr>
            </a:lvl1pPr>
            <a:lvl2pPr marL="496584" indent="0">
              <a:buNone/>
              <a:defRPr sz="1946">
                <a:solidFill>
                  <a:schemeClr val="tx1">
                    <a:tint val="75000"/>
                  </a:schemeClr>
                </a:solidFill>
              </a:defRPr>
            </a:lvl2pPr>
            <a:lvl3pPr marL="993168" indent="0">
              <a:buNone/>
              <a:defRPr sz="1761">
                <a:solidFill>
                  <a:schemeClr val="tx1">
                    <a:tint val="75000"/>
                  </a:schemeClr>
                </a:solidFill>
              </a:defRPr>
            </a:lvl3pPr>
            <a:lvl4pPr marL="1489752" indent="0">
              <a:buNone/>
              <a:defRPr sz="1483">
                <a:solidFill>
                  <a:schemeClr val="tx1">
                    <a:tint val="75000"/>
                  </a:schemeClr>
                </a:solidFill>
              </a:defRPr>
            </a:lvl4pPr>
            <a:lvl5pPr marL="1986336" indent="0">
              <a:buNone/>
              <a:defRPr sz="1483">
                <a:solidFill>
                  <a:schemeClr val="tx1">
                    <a:tint val="75000"/>
                  </a:schemeClr>
                </a:solidFill>
              </a:defRPr>
            </a:lvl5pPr>
            <a:lvl6pPr marL="2482919" indent="0">
              <a:buNone/>
              <a:defRPr sz="1483">
                <a:solidFill>
                  <a:schemeClr val="tx1">
                    <a:tint val="75000"/>
                  </a:schemeClr>
                </a:solidFill>
              </a:defRPr>
            </a:lvl6pPr>
            <a:lvl7pPr marL="2979503" indent="0">
              <a:buNone/>
              <a:defRPr sz="1483">
                <a:solidFill>
                  <a:schemeClr val="tx1">
                    <a:tint val="75000"/>
                  </a:schemeClr>
                </a:solidFill>
              </a:defRPr>
            </a:lvl7pPr>
            <a:lvl8pPr marL="3476087" indent="0">
              <a:buNone/>
              <a:defRPr sz="1483">
                <a:solidFill>
                  <a:schemeClr val="tx1">
                    <a:tint val="75000"/>
                  </a:schemeClr>
                </a:solidFill>
              </a:defRPr>
            </a:lvl8pPr>
            <a:lvl9pPr marL="3972671" indent="0">
              <a:buNone/>
              <a:defRPr sz="1483">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D7A29A98-1509-4244-82AA-2F5951607359}"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474822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8074" y="1495375"/>
            <a:ext cx="4134657" cy="4229471"/>
          </a:xfrm>
        </p:spPr>
        <p:txBody>
          <a:bodyPr/>
          <a:lstStyle>
            <a:lvl1pPr>
              <a:defRPr sz="3059"/>
            </a:lvl1pPr>
            <a:lvl2pPr>
              <a:defRPr sz="2595"/>
            </a:lvl2pPr>
            <a:lvl3pPr>
              <a:defRPr sz="2132"/>
            </a:lvl3pPr>
            <a:lvl4pPr>
              <a:defRPr sz="1946"/>
            </a:lvl4pPr>
            <a:lvl5pPr>
              <a:defRPr sz="1946"/>
            </a:lvl5pPr>
            <a:lvl6pPr>
              <a:defRPr sz="1946"/>
            </a:lvl6pPr>
            <a:lvl7pPr>
              <a:defRPr sz="1946"/>
            </a:lvl7pPr>
            <a:lvl8pPr>
              <a:defRPr sz="1946"/>
            </a:lvl8pPr>
            <a:lvl9pPr>
              <a:defRPr sz="1946"/>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758757" y="1495375"/>
            <a:ext cx="4134657" cy="4229471"/>
          </a:xfrm>
        </p:spPr>
        <p:txBody>
          <a:bodyPr/>
          <a:lstStyle>
            <a:lvl1pPr>
              <a:defRPr sz="3059"/>
            </a:lvl1pPr>
            <a:lvl2pPr>
              <a:defRPr sz="2595"/>
            </a:lvl2pPr>
            <a:lvl3pPr>
              <a:defRPr sz="2132"/>
            </a:lvl3pPr>
            <a:lvl4pPr>
              <a:defRPr sz="1946"/>
            </a:lvl4pPr>
            <a:lvl5pPr>
              <a:defRPr sz="1946"/>
            </a:lvl5pPr>
            <a:lvl6pPr>
              <a:defRPr sz="1946"/>
            </a:lvl6pPr>
            <a:lvl7pPr>
              <a:defRPr sz="1946"/>
            </a:lvl7pPr>
            <a:lvl8pPr>
              <a:defRPr sz="1946"/>
            </a:lvl8pPr>
            <a:lvl9pPr>
              <a:defRPr sz="1946"/>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8B7EAAE-E105-499F-BCE6-736B3C62047A}" type="datetime1">
              <a:rPr lang="ko-KR" altLang="en-US" smtClean="0"/>
              <a:t>2018-05-09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4167276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68074" y="1434550"/>
            <a:ext cx="4136283" cy="597853"/>
          </a:xfrm>
        </p:spPr>
        <p:txBody>
          <a:bodyPr anchor="b"/>
          <a:lstStyle>
            <a:lvl1pPr marL="0" indent="0">
              <a:buNone/>
              <a:defRPr sz="2595" b="1"/>
            </a:lvl1pPr>
            <a:lvl2pPr marL="496584" indent="0">
              <a:buNone/>
              <a:defRPr sz="2132" b="1"/>
            </a:lvl2pPr>
            <a:lvl3pPr marL="993168" indent="0">
              <a:buNone/>
              <a:defRPr sz="1946" b="1"/>
            </a:lvl3pPr>
            <a:lvl4pPr marL="1489752" indent="0">
              <a:buNone/>
              <a:defRPr sz="1761" b="1"/>
            </a:lvl4pPr>
            <a:lvl5pPr marL="1986336" indent="0">
              <a:buNone/>
              <a:defRPr sz="1761" b="1"/>
            </a:lvl5pPr>
            <a:lvl6pPr marL="2482919" indent="0">
              <a:buNone/>
              <a:defRPr sz="1761" b="1"/>
            </a:lvl6pPr>
            <a:lvl7pPr marL="2979503" indent="0">
              <a:buNone/>
              <a:defRPr sz="1761" b="1"/>
            </a:lvl7pPr>
            <a:lvl8pPr marL="3476087" indent="0">
              <a:buNone/>
              <a:defRPr sz="1761" b="1"/>
            </a:lvl8pPr>
            <a:lvl9pPr marL="3972671" indent="0">
              <a:buNone/>
              <a:defRPr sz="1761" b="1"/>
            </a:lvl9pPr>
          </a:lstStyle>
          <a:p>
            <a:pPr lvl="0"/>
            <a:r>
              <a:rPr lang="ko-KR" altLang="en-US"/>
              <a:t>마스터 텍스트 스타일을 편집합니다</a:t>
            </a:r>
          </a:p>
        </p:txBody>
      </p:sp>
      <p:sp>
        <p:nvSpPr>
          <p:cNvPr id="4" name="내용 개체 틀 3"/>
          <p:cNvSpPr>
            <a:spLocks noGrp="1"/>
          </p:cNvSpPr>
          <p:nvPr>
            <p:ph sz="half" idx="2"/>
          </p:nvPr>
        </p:nvSpPr>
        <p:spPr>
          <a:xfrm>
            <a:off x="468074" y="2032402"/>
            <a:ext cx="4136283" cy="3692442"/>
          </a:xfrm>
        </p:spPr>
        <p:txBody>
          <a:bodyPr/>
          <a:lstStyle>
            <a:lvl1pPr>
              <a:defRPr sz="2595"/>
            </a:lvl1pPr>
            <a:lvl2pPr>
              <a:defRPr sz="2132"/>
            </a:lvl2pPr>
            <a:lvl3pPr>
              <a:defRPr sz="1946"/>
            </a:lvl3pPr>
            <a:lvl4pPr>
              <a:defRPr sz="1761"/>
            </a:lvl4pPr>
            <a:lvl5pPr>
              <a:defRPr sz="1761"/>
            </a:lvl5pPr>
            <a:lvl6pPr>
              <a:defRPr sz="1761"/>
            </a:lvl6pPr>
            <a:lvl7pPr>
              <a:defRPr sz="1761"/>
            </a:lvl7pPr>
            <a:lvl8pPr>
              <a:defRPr sz="1761"/>
            </a:lvl8pPr>
            <a:lvl9pPr>
              <a:defRPr sz="176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755509" y="1434550"/>
            <a:ext cx="4137908" cy="597853"/>
          </a:xfrm>
        </p:spPr>
        <p:txBody>
          <a:bodyPr anchor="b"/>
          <a:lstStyle>
            <a:lvl1pPr marL="0" indent="0">
              <a:buNone/>
              <a:defRPr sz="2595" b="1"/>
            </a:lvl1pPr>
            <a:lvl2pPr marL="496584" indent="0">
              <a:buNone/>
              <a:defRPr sz="2132" b="1"/>
            </a:lvl2pPr>
            <a:lvl3pPr marL="993168" indent="0">
              <a:buNone/>
              <a:defRPr sz="1946" b="1"/>
            </a:lvl3pPr>
            <a:lvl4pPr marL="1489752" indent="0">
              <a:buNone/>
              <a:defRPr sz="1761" b="1"/>
            </a:lvl4pPr>
            <a:lvl5pPr marL="1986336" indent="0">
              <a:buNone/>
              <a:defRPr sz="1761" b="1"/>
            </a:lvl5pPr>
            <a:lvl6pPr marL="2482919" indent="0">
              <a:buNone/>
              <a:defRPr sz="1761" b="1"/>
            </a:lvl6pPr>
            <a:lvl7pPr marL="2979503" indent="0">
              <a:buNone/>
              <a:defRPr sz="1761" b="1"/>
            </a:lvl7pPr>
            <a:lvl8pPr marL="3476087" indent="0">
              <a:buNone/>
              <a:defRPr sz="1761" b="1"/>
            </a:lvl8pPr>
            <a:lvl9pPr marL="3972671" indent="0">
              <a:buNone/>
              <a:defRPr sz="1761" b="1"/>
            </a:lvl9pPr>
          </a:lstStyle>
          <a:p>
            <a:pPr lvl="0"/>
            <a:r>
              <a:rPr lang="ko-KR" altLang="en-US"/>
              <a:t>마스터 텍스트 스타일을 편집합니다</a:t>
            </a:r>
          </a:p>
        </p:txBody>
      </p:sp>
      <p:sp>
        <p:nvSpPr>
          <p:cNvPr id="6" name="내용 개체 틀 5"/>
          <p:cNvSpPr>
            <a:spLocks noGrp="1"/>
          </p:cNvSpPr>
          <p:nvPr>
            <p:ph sz="quarter" idx="4"/>
          </p:nvPr>
        </p:nvSpPr>
        <p:spPr>
          <a:xfrm>
            <a:off x="4755509" y="2032402"/>
            <a:ext cx="4137908" cy="3692442"/>
          </a:xfrm>
        </p:spPr>
        <p:txBody>
          <a:bodyPr/>
          <a:lstStyle>
            <a:lvl1pPr>
              <a:defRPr sz="2595"/>
            </a:lvl1pPr>
            <a:lvl2pPr>
              <a:defRPr sz="2132"/>
            </a:lvl2pPr>
            <a:lvl3pPr>
              <a:defRPr sz="1946"/>
            </a:lvl3pPr>
            <a:lvl4pPr>
              <a:defRPr sz="1761"/>
            </a:lvl4pPr>
            <a:lvl5pPr>
              <a:defRPr sz="1761"/>
            </a:lvl5pPr>
            <a:lvl6pPr>
              <a:defRPr sz="1761"/>
            </a:lvl6pPr>
            <a:lvl7pPr>
              <a:defRPr sz="1761"/>
            </a:lvl7pPr>
            <a:lvl8pPr>
              <a:defRPr sz="1761"/>
            </a:lvl8pPr>
            <a:lvl9pPr>
              <a:defRPr sz="176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E7FB0140-6687-457E-B8F4-9BDC3C60410D}" type="datetime1">
              <a:rPr lang="ko-KR" altLang="en-US" smtClean="0"/>
              <a:t>2018-05-09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65227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60264" y="324161"/>
            <a:ext cx="8640000" cy="1008000"/>
          </a:xfrm>
        </p:spPr>
        <p:txBody>
          <a:bodyPr/>
          <a:lstStyle>
            <a:lvl1pPr>
              <a:defRPr>
                <a:latin typeface="Century Gothic" panose="020B0502020202020204" pitchFamily="34" charset="0"/>
              </a:defRPr>
            </a:lvl1pPr>
          </a:lstStyle>
          <a:p>
            <a:r>
              <a:rPr lang="ko-KR" altLang="en-US"/>
              <a:t>마스터 제목 스타일 편집</a:t>
            </a:r>
          </a:p>
        </p:txBody>
      </p:sp>
      <p:sp>
        <p:nvSpPr>
          <p:cNvPr id="3" name="내용 개체 틀 2"/>
          <p:cNvSpPr>
            <a:spLocks noGrp="1"/>
          </p:cNvSpPr>
          <p:nvPr>
            <p:ph idx="1"/>
          </p:nvPr>
        </p:nvSpPr>
        <p:spPr>
          <a:xfrm>
            <a:off x="360263" y="1476176"/>
            <a:ext cx="8640000" cy="4320000"/>
          </a:xfrm>
        </p:spPr>
        <p:txBody>
          <a:bodyPr/>
          <a:lstStyle>
            <a:lvl1pPr>
              <a:lnSpc>
                <a:spcPct val="120000"/>
              </a:lnSpc>
              <a:defRPr sz="2800">
                <a:latin typeface="Century Gothic" panose="020B0502020202020204" pitchFamily="34" charset="0"/>
              </a:defRPr>
            </a:lvl1pPr>
            <a:lvl2pPr>
              <a:lnSpc>
                <a:spcPct val="120000"/>
              </a:lnSpc>
              <a:defRPr>
                <a:latin typeface="Century Gothic" panose="020B0502020202020204" pitchFamily="34" charset="0"/>
              </a:defRPr>
            </a:lvl2pPr>
            <a:lvl3pPr>
              <a:lnSpc>
                <a:spcPct val="120000"/>
              </a:lnSpc>
              <a:defRPr>
                <a:latin typeface="Century Gothic" panose="020B0502020202020204" pitchFamily="34" charset="0"/>
              </a:defRPr>
            </a:lvl3pPr>
            <a:lvl4pPr>
              <a:lnSpc>
                <a:spcPct val="120000"/>
              </a:lnSpc>
              <a:defRPr>
                <a:latin typeface="Century Gothic" panose="020B0502020202020204" pitchFamily="34" charset="0"/>
              </a:defRPr>
            </a:lvl4pPr>
            <a:lvl5pPr>
              <a:lnSpc>
                <a:spcPct val="120000"/>
              </a:lnSpc>
              <a:defRPr>
                <a:latin typeface="Century Gothic" panose="020B0502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0CEB63F8-4126-4595-A0DE-38B9D056CFA4}"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912176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3" name="날짜 개체 틀 2"/>
          <p:cNvSpPr>
            <a:spLocks noGrp="1"/>
          </p:cNvSpPr>
          <p:nvPr>
            <p:ph type="dt" sz="half" idx="10"/>
          </p:nvPr>
        </p:nvSpPr>
        <p:spPr/>
        <p:txBody>
          <a:bodyPr/>
          <a:lstStyle/>
          <a:p>
            <a:fld id="{92467C3C-B0E4-4432-9E0F-5B21C9EB0B7B}" type="datetime1">
              <a:rPr lang="ko-KR" altLang="en-US" smtClean="0"/>
              <a:t>2018-05-09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867285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D4BA28B-6AC4-48A2-A901-7F6374463681}" type="datetime1">
              <a:rPr lang="ko-KR" altLang="en-US" smtClean="0"/>
              <a:t>2018-05-09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672844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68077" y="255162"/>
            <a:ext cx="3079865" cy="1085926"/>
          </a:xfrm>
        </p:spPr>
        <p:txBody>
          <a:bodyPr anchor="b"/>
          <a:lstStyle>
            <a:lvl1pPr algn="l">
              <a:defRPr sz="2132" b="1"/>
            </a:lvl1pPr>
          </a:lstStyle>
          <a:p>
            <a:r>
              <a:rPr lang="ko-KR" altLang="en-US"/>
              <a:t>마스터 제목 스타일 편집</a:t>
            </a:r>
          </a:p>
        </p:txBody>
      </p:sp>
      <p:sp>
        <p:nvSpPr>
          <p:cNvPr id="3" name="내용 개체 틀 2"/>
          <p:cNvSpPr>
            <a:spLocks noGrp="1"/>
          </p:cNvSpPr>
          <p:nvPr>
            <p:ph idx="1"/>
          </p:nvPr>
        </p:nvSpPr>
        <p:spPr>
          <a:xfrm>
            <a:off x="3660083" y="255165"/>
            <a:ext cx="5233332" cy="5469681"/>
          </a:xfrm>
        </p:spPr>
        <p:txBody>
          <a:bodyPr/>
          <a:lstStyle>
            <a:lvl1pPr>
              <a:defRPr sz="3430"/>
            </a:lvl1pPr>
            <a:lvl2pPr>
              <a:defRPr sz="3059"/>
            </a:lvl2pPr>
            <a:lvl3pPr>
              <a:defRPr sz="2595"/>
            </a:lvl3pPr>
            <a:lvl4pPr>
              <a:defRPr sz="2132"/>
            </a:lvl4pPr>
            <a:lvl5pPr>
              <a:defRPr sz="2132"/>
            </a:lvl5pPr>
            <a:lvl6pPr>
              <a:defRPr sz="2132"/>
            </a:lvl6pPr>
            <a:lvl7pPr>
              <a:defRPr sz="2132"/>
            </a:lvl7pPr>
            <a:lvl8pPr>
              <a:defRPr sz="2132"/>
            </a:lvl8pPr>
            <a:lvl9pPr>
              <a:defRPr sz="213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68077" y="1341090"/>
            <a:ext cx="3079865" cy="4383754"/>
          </a:xfrm>
        </p:spPr>
        <p:txBody>
          <a:bodyPr/>
          <a:lstStyle>
            <a:lvl1pPr marL="0" indent="0">
              <a:buNone/>
              <a:defRPr sz="1483"/>
            </a:lvl1pPr>
            <a:lvl2pPr marL="496584" indent="0">
              <a:buNone/>
              <a:defRPr sz="1298"/>
            </a:lvl2pPr>
            <a:lvl3pPr marL="993168" indent="0">
              <a:buNone/>
              <a:defRPr sz="1112"/>
            </a:lvl3pPr>
            <a:lvl4pPr marL="1489752" indent="0">
              <a:buNone/>
              <a:defRPr sz="1020"/>
            </a:lvl4pPr>
            <a:lvl5pPr marL="1986336" indent="0">
              <a:buNone/>
              <a:defRPr sz="1020"/>
            </a:lvl5pPr>
            <a:lvl6pPr marL="2482919" indent="0">
              <a:buNone/>
              <a:defRPr sz="1020"/>
            </a:lvl6pPr>
            <a:lvl7pPr marL="2979503" indent="0">
              <a:buNone/>
              <a:defRPr sz="1020"/>
            </a:lvl7pPr>
            <a:lvl8pPr marL="3476087" indent="0">
              <a:buNone/>
              <a:defRPr sz="1020"/>
            </a:lvl8pPr>
            <a:lvl9pPr marL="3972671" indent="0">
              <a:buNone/>
              <a:defRPr sz="102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714205E-30A5-4F83-850F-8B4D294FC275}" type="datetime1">
              <a:rPr lang="ko-KR" altLang="en-US" smtClean="0"/>
              <a:t>2018-05-09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05740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834917" y="4486117"/>
            <a:ext cx="5616893" cy="529612"/>
          </a:xfrm>
        </p:spPr>
        <p:txBody>
          <a:bodyPr anchor="b"/>
          <a:lstStyle>
            <a:lvl1pPr algn="l">
              <a:defRPr sz="2132" b="1"/>
            </a:lvl1pPr>
          </a:lstStyle>
          <a:p>
            <a:r>
              <a:rPr lang="ko-KR" altLang="en-US"/>
              <a:t>마스터 제목 스타일 편집</a:t>
            </a:r>
          </a:p>
        </p:txBody>
      </p:sp>
      <p:sp>
        <p:nvSpPr>
          <p:cNvPr id="3" name="그림 개체 틀 2"/>
          <p:cNvSpPr>
            <a:spLocks noGrp="1"/>
          </p:cNvSpPr>
          <p:nvPr>
            <p:ph type="pic" idx="1"/>
          </p:nvPr>
        </p:nvSpPr>
        <p:spPr>
          <a:xfrm>
            <a:off x="1834917" y="572633"/>
            <a:ext cx="5616893" cy="3845243"/>
          </a:xfrm>
        </p:spPr>
        <p:txBody>
          <a:bodyPr/>
          <a:lstStyle>
            <a:lvl1pPr marL="0" indent="0">
              <a:buNone/>
              <a:defRPr sz="3430"/>
            </a:lvl1pPr>
            <a:lvl2pPr marL="496584" indent="0">
              <a:buNone/>
              <a:defRPr sz="3059"/>
            </a:lvl2pPr>
            <a:lvl3pPr marL="993168" indent="0">
              <a:buNone/>
              <a:defRPr sz="2595"/>
            </a:lvl3pPr>
            <a:lvl4pPr marL="1489752" indent="0">
              <a:buNone/>
              <a:defRPr sz="2132"/>
            </a:lvl4pPr>
            <a:lvl5pPr marL="1986336" indent="0">
              <a:buNone/>
              <a:defRPr sz="2132"/>
            </a:lvl5pPr>
            <a:lvl6pPr marL="2482919" indent="0">
              <a:buNone/>
              <a:defRPr sz="2132"/>
            </a:lvl6pPr>
            <a:lvl7pPr marL="2979503" indent="0">
              <a:buNone/>
              <a:defRPr sz="2132"/>
            </a:lvl7pPr>
            <a:lvl8pPr marL="3476087" indent="0">
              <a:buNone/>
              <a:defRPr sz="2132"/>
            </a:lvl8pPr>
            <a:lvl9pPr marL="3972671" indent="0">
              <a:buNone/>
              <a:defRPr sz="2132"/>
            </a:lvl9pPr>
          </a:lstStyle>
          <a:p>
            <a:endParaRPr lang="ko-KR" altLang="en-US"/>
          </a:p>
        </p:txBody>
      </p:sp>
      <p:sp>
        <p:nvSpPr>
          <p:cNvPr id="4" name="텍스트 개체 틀 3"/>
          <p:cNvSpPr>
            <a:spLocks noGrp="1"/>
          </p:cNvSpPr>
          <p:nvPr>
            <p:ph type="body" sz="half" idx="2"/>
          </p:nvPr>
        </p:nvSpPr>
        <p:spPr>
          <a:xfrm>
            <a:off x="1834917" y="5015730"/>
            <a:ext cx="5616893" cy="752135"/>
          </a:xfrm>
        </p:spPr>
        <p:txBody>
          <a:bodyPr/>
          <a:lstStyle>
            <a:lvl1pPr marL="0" indent="0">
              <a:buNone/>
              <a:defRPr sz="1483"/>
            </a:lvl1pPr>
            <a:lvl2pPr marL="496584" indent="0">
              <a:buNone/>
              <a:defRPr sz="1298"/>
            </a:lvl2pPr>
            <a:lvl3pPr marL="993168" indent="0">
              <a:buNone/>
              <a:defRPr sz="1112"/>
            </a:lvl3pPr>
            <a:lvl4pPr marL="1489752" indent="0">
              <a:buNone/>
              <a:defRPr sz="1020"/>
            </a:lvl4pPr>
            <a:lvl5pPr marL="1986336" indent="0">
              <a:buNone/>
              <a:defRPr sz="1020"/>
            </a:lvl5pPr>
            <a:lvl6pPr marL="2482919" indent="0">
              <a:buNone/>
              <a:defRPr sz="1020"/>
            </a:lvl6pPr>
            <a:lvl7pPr marL="2979503" indent="0">
              <a:buNone/>
              <a:defRPr sz="1020"/>
            </a:lvl7pPr>
            <a:lvl8pPr marL="3476087" indent="0">
              <a:buNone/>
              <a:defRPr sz="1020"/>
            </a:lvl8pPr>
            <a:lvl9pPr marL="3972671" indent="0">
              <a:buNone/>
              <a:defRPr sz="102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19A99AD8-EFAA-40AA-92CB-3DE90DF775DA}" type="datetime1">
              <a:rPr lang="ko-KR" altLang="en-US" smtClean="0"/>
              <a:t>2018-05-09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2924060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98B28A9-7B53-4F1D-AA8A-43D7152296D6}"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103101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87080" y="256650"/>
            <a:ext cx="2106335" cy="546819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8074" y="256650"/>
            <a:ext cx="6162980" cy="546819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E56CAF6-C20E-4122-A875-8055CB44474E}"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210311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yj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60264" y="252121"/>
            <a:ext cx="8640000" cy="720000"/>
          </a:xfrm>
        </p:spPr>
        <p:txBody>
          <a:bodyPr>
            <a:normAutofit/>
          </a:bodyPr>
          <a:lstStyle>
            <a:lvl1pPr algn="l">
              <a:defRPr sz="3600" b="1">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내용 개체 틀 2"/>
          <p:cNvSpPr>
            <a:spLocks noGrp="1"/>
          </p:cNvSpPr>
          <p:nvPr>
            <p:ph idx="1"/>
          </p:nvPr>
        </p:nvSpPr>
        <p:spPr>
          <a:xfrm>
            <a:off x="360263" y="1044129"/>
            <a:ext cx="8640000" cy="4680056"/>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2BB61BDC-B0ED-4804-A88C-81B28739FBF8}"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8281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j_비교">
    <p:spTree>
      <p:nvGrpSpPr>
        <p:cNvPr id="1" name=""/>
        <p:cNvGrpSpPr/>
        <p:nvPr/>
      </p:nvGrpSpPr>
      <p:grpSpPr>
        <a:xfrm>
          <a:off x="0" y="0"/>
          <a:ext cx="0" cy="0"/>
          <a:chOff x="0" y="0"/>
          <a:chExt cx="0" cy="0"/>
        </a:xfrm>
      </p:grpSpPr>
      <p:sp>
        <p:nvSpPr>
          <p:cNvPr id="2" name="제목 1"/>
          <p:cNvSpPr>
            <a:spLocks noGrp="1"/>
          </p:cNvSpPr>
          <p:nvPr>
            <p:ph type="title"/>
          </p:nvPr>
        </p:nvSpPr>
        <p:spPr>
          <a:xfrm>
            <a:off x="360264" y="252121"/>
            <a:ext cx="8640000" cy="720000"/>
          </a:xfrm>
        </p:spPr>
        <p:txBody>
          <a:bodyPr>
            <a:normAutofit/>
          </a:bodyPr>
          <a:lstStyle>
            <a:lvl1pPr>
              <a:defRPr sz="3600" b="1">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내용 개체 틀 2"/>
          <p:cNvSpPr>
            <a:spLocks noGrp="1"/>
          </p:cNvSpPr>
          <p:nvPr>
            <p:ph idx="1"/>
          </p:nvPr>
        </p:nvSpPr>
        <p:spPr>
          <a:xfrm>
            <a:off x="360263" y="1548185"/>
            <a:ext cx="4320000" cy="4176000"/>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22DF1ECB-4838-4D49-8952-35FB8A3997C1}"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
        <p:nvSpPr>
          <p:cNvPr id="7" name="내용 개체 틀 2"/>
          <p:cNvSpPr>
            <a:spLocks noGrp="1"/>
          </p:cNvSpPr>
          <p:nvPr>
            <p:ph idx="13"/>
          </p:nvPr>
        </p:nvSpPr>
        <p:spPr>
          <a:xfrm>
            <a:off x="4680744" y="1548185"/>
            <a:ext cx="4320000" cy="4176000"/>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29943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39493" y="4118208"/>
            <a:ext cx="7957265" cy="1272846"/>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39493" y="2716297"/>
            <a:ext cx="7957265" cy="140191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658F421-AD10-4F9D-A8EE-781C699EBFF5}" type="datetime1">
              <a:rPr lang="ko-KR" altLang="en-US" smtClean="0"/>
              <a:t>2018-05-09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3528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8074" y="1495374"/>
            <a:ext cx="4134657" cy="42294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758757" y="1495374"/>
            <a:ext cx="4134657" cy="42294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7A2590E-75AE-41AD-AAB7-A0794B800105}" type="datetime1">
              <a:rPr lang="ko-KR" altLang="en-US" smtClean="0"/>
              <a:t>2018-05-09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95243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ko-KR" altLang="en-US"/>
              <a:t>마스터 제목 스타일 편집</a:t>
            </a:r>
          </a:p>
        </p:txBody>
      </p:sp>
      <p:sp>
        <p:nvSpPr>
          <p:cNvPr id="3" name="텍스트 개체 틀 2"/>
          <p:cNvSpPr>
            <a:spLocks noGrp="1"/>
          </p:cNvSpPr>
          <p:nvPr>
            <p:ph type="body" idx="1"/>
          </p:nvPr>
        </p:nvSpPr>
        <p:spPr>
          <a:xfrm>
            <a:off x="468074" y="1434549"/>
            <a:ext cx="4136283" cy="59785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내용 개체 틀 3"/>
          <p:cNvSpPr>
            <a:spLocks noGrp="1"/>
          </p:cNvSpPr>
          <p:nvPr>
            <p:ph sz="half" idx="2"/>
          </p:nvPr>
        </p:nvSpPr>
        <p:spPr>
          <a:xfrm>
            <a:off x="468074" y="2032401"/>
            <a:ext cx="4136283" cy="369244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755507" y="1434549"/>
            <a:ext cx="4137908" cy="59785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755507" y="2032401"/>
            <a:ext cx="4137908" cy="369244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C21CDFC-2488-4B62-B25D-D724676C1136}" type="datetime1">
              <a:rPr lang="ko-KR" altLang="en-US" smtClean="0"/>
              <a:t>2018-05-09</a:t>
            </a:fld>
            <a:endParaRPr lang="ko-KR" altLang="en-US"/>
          </a:p>
        </p:txBody>
      </p:sp>
      <p:sp>
        <p:nvSpPr>
          <p:cNvPr id="8" name="바닥글 개체 틀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9" name="슬라이드 번호 개체 틀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03735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360264" y="324161"/>
            <a:ext cx="8640000" cy="1008000"/>
          </a:xfrm>
        </p:spPr>
        <p:txBody>
          <a:bodyPr/>
          <a:lstStyle>
            <a:lvl1pPr>
              <a:defRPr>
                <a:latin typeface="Century Gothic" panose="020B0502020202020204" pitchFamily="34" charset="0"/>
              </a:defRPr>
            </a:lvl1pPr>
          </a:lstStyle>
          <a:p>
            <a:r>
              <a:rPr lang="ko-KR" altLang="en-US"/>
              <a:t>마스터 제목 스타일 편집</a:t>
            </a:r>
          </a:p>
        </p:txBody>
      </p:sp>
      <p:sp>
        <p:nvSpPr>
          <p:cNvPr id="3" name="날짜 개체 틀 2"/>
          <p:cNvSpPr>
            <a:spLocks noGrp="1"/>
          </p:cNvSpPr>
          <p:nvPr>
            <p:ph type="dt" sz="half" idx="10"/>
          </p:nvPr>
        </p:nvSpPr>
        <p:spPr/>
        <p:txBody>
          <a:bodyPr/>
          <a:lstStyle/>
          <a:p>
            <a:fld id="{FB116C88-9741-4661-80E3-1574A0BB4267}" type="datetime1">
              <a:rPr lang="ko-KR" altLang="en-US" smtClean="0"/>
              <a:t>2018-05-09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414869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63A5B74-B15E-4A4B-8205-07D7F5F3D6ED}" type="datetime1">
              <a:rPr lang="ko-KR" altLang="en-US" smtClean="0"/>
              <a:t>2018-05-09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57178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68075" y="256647"/>
            <a:ext cx="8425339" cy="106812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68075" y="1495374"/>
            <a:ext cx="8425339" cy="4229471"/>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68074" y="5939951"/>
            <a:ext cx="2184347" cy="341206"/>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96128F2-3091-42C9-886B-2219534F619A}" type="datetime1">
              <a:rPr lang="ko-KR" altLang="en-US" smtClean="0"/>
              <a:t>2018-05-09</a:t>
            </a:fld>
            <a:endParaRPr lang="ko-KR" altLang="en-US"/>
          </a:p>
        </p:txBody>
      </p:sp>
      <p:sp>
        <p:nvSpPr>
          <p:cNvPr id="5" name="바닥글 개체 틀 4"/>
          <p:cNvSpPr>
            <a:spLocks noGrp="1"/>
          </p:cNvSpPr>
          <p:nvPr>
            <p:ph type="ftr" sz="quarter" idx="3"/>
          </p:nvPr>
        </p:nvSpPr>
        <p:spPr>
          <a:xfrm>
            <a:off x="3198509" y="5939951"/>
            <a:ext cx="2964471" cy="341206"/>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4"/>
          </p:nvPr>
        </p:nvSpPr>
        <p:spPr>
          <a:xfrm>
            <a:off x="6709067" y="5939951"/>
            <a:ext cx="2184347" cy="341206"/>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743346366"/>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68" r:id="rId3"/>
    <p:sldLayoutId id="2147484082"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Lst>
  <p:hf hdr="0" ftr="0" dt="0"/>
  <p:txStyles>
    <p:titleStyle>
      <a:lvl1pPr algn="ctr" defTabSz="914400" rtl="0" eaLnBrk="1" latinLnBrk="1"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50000"/>
            <a:lum/>
          </a:blip>
          <a:srcRect/>
          <a:tile tx="0" ty="0" sx="96000" sy="96000" flip="none" algn="tl"/>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68075" y="256648"/>
            <a:ext cx="8425339" cy="1068122"/>
          </a:xfrm>
          <a:prstGeom prst="rect">
            <a:avLst/>
          </a:prstGeom>
        </p:spPr>
        <p:txBody>
          <a:bodyPr vert="horz" lIns="107149" tIns="53575" rIns="107149" bIns="53575" rtlCol="0" anchor="ctr">
            <a:normAutofit/>
          </a:bodyPr>
          <a:lstStyle/>
          <a:p>
            <a:r>
              <a:rPr lang="ko-KR" altLang="en-US"/>
              <a:t>마스터 제목 스타일 편집</a:t>
            </a:r>
          </a:p>
        </p:txBody>
      </p:sp>
      <p:sp>
        <p:nvSpPr>
          <p:cNvPr id="3" name="텍스트 개체 틀 2"/>
          <p:cNvSpPr>
            <a:spLocks noGrp="1"/>
          </p:cNvSpPr>
          <p:nvPr>
            <p:ph type="body" idx="1"/>
          </p:nvPr>
        </p:nvSpPr>
        <p:spPr>
          <a:xfrm>
            <a:off x="468075" y="1495375"/>
            <a:ext cx="8425339" cy="4229471"/>
          </a:xfrm>
          <a:prstGeom prst="rect">
            <a:avLst/>
          </a:prstGeom>
        </p:spPr>
        <p:txBody>
          <a:bodyPr vert="horz" lIns="107149" tIns="53575" rIns="107149" bIns="53575"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68074" y="5939953"/>
            <a:ext cx="2184347" cy="341206"/>
          </a:xfrm>
          <a:prstGeom prst="rect">
            <a:avLst/>
          </a:prstGeom>
        </p:spPr>
        <p:txBody>
          <a:bodyPr vert="horz" lIns="107149" tIns="53575" rIns="107149" bIns="53575" rtlCol="0" anchor="ctr"/>
          <a:lstStyle>
            <a:lvl1pPr algn="l">
              <a:defRPr sz="1298">
                <a:solidFill>
                  <a:schemeClr val="tx1">
                    <a:tint val="75000"/>
                  </a:schemeClr>
                </a:solidFill>
              </a:defRPr>
            </a:lvl1pPr>
          </a:lstStyle>
          <a:p>
            <a:fld id="{7CDEAE52-0B4E-4715-9D98-5A5EEE80C814}" type="datetime1">
              <a:rPr lang="ko-KR" altLang="en-US" smtClean="0"/>
              <a:t>2018-05-09</a:t>
            </a:fld>
            <a:endParaRPr lang="ko-KR" altLang="en-US"/>
          </a:p>
        </p:txBody>
      </p:sp>
      <p:sp>
        <p:nvSpPr>
          <p:cNvPr id="5" name="바닥글 개체 틀 4"/>
          <p:cNvSpPr>
            <a:spLocks noGrp="1"/>
          </p:cNvSpPr>
          <p:nvPr>
            <p:ph type="ftr" sz="quarter" idx="3"/>
          </p:nvPr>
        </p:nvSpPr>
        <p:spPr>
          <a:xfrm>
            <a:off x="3198509" y="5939953"/>
            <a:ext cx="2964471" cy="341206"/>
          </a:xfrm>
          <a:prstGeom prst="rect">
            <a:avLst/>
          </a:prstGeom>
        </p:spPr>
        <p:txBody>
          <a:bodyPr vert="horz" lIns="107149" tIns="53575" rIns="107149" bIns="53575" rtlCol="0" anchor="ctr"/>
          <a:lstStyle>
            <a:lvl1pPr algn="ctr">
              <a:defRPr sz="1298">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709068" y="5939953"/>
            <a:ext cx="2184347" cy="341206"/>
          </a:xfrm>
          <a:prstGeom prst="rect">
            <a:avLst/>
          </a:prstGeom>
        </p:spPr>
        <p:txBody>
          <a:bodyPr vert="horz" lIns="107149" tIns="53575" rIns="107149" bIns="53575" rtlCol="0" anchor="ctr"/>
          <a:lstStyle>
            <a:lvl1pPr algn="r">
              <a:defRPr sz="1298">
                <a:solidFill>
                  <a:schemeClr val="tx1">
                    <a:tint val="75000"/>
                  </a:schemeClr>
                </a:solidFill>
              </a:defRPr>
            </a:lvl1p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737633958"/>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Lst>
  <p:hf hdr="0" ftr="0" dt="0"/>
  <p:txStyles>
    <p:titleStyle>
      <a:lvl1pPr algn="ctr" defTabSz="993168" rtl="0" eaLnBrk="1" latinLnBrk="1" hangingPunct="1">
        <a:spcBef>
          <a:spcPct val="0"/>
        </a:spcBef>
        <a:buNone/>
        <a:defRPr sz="4820" kern="1200">
          <a:solidFill>
            <a:schemeClr val="tx1"/>
          </a:solidFill>
          <a:latin typeface="+mj-lt"/>
          <a:ea typeface="+mj-ea"/>
          <a:cs typeface="+mj-cs"/>
        </a:defRPr>
      </a:lvl1pPr>
    </p:titleStyle>
    <p:bodyStyle>
      <a:lvl1pPr marL="372438" indent="-372438" algn="l" defTabSz="993168" rtl="0" eaLnBrk="1" latinLnBrk="1" hangingPunct="1">
        <a:spcBef>
          <a:spcPct val="20000"/>
        </a:spcBef>
        <a:buFont typeface="Arial" panose="020B0604020202020204" pitchFamily="34" charset="0"/>
        <a:buChar char="•"/>
        <a:defRPr sz="3430" kern="1200">
          <a:solidFill>
            <a:schemeClr val="tx1"/>
          </a:solidFill>
          <a:latin typeface="+mn-lt"/>
          <a:ea typeface="+mn-ea"/>
          <a:cs typeface="+mn-cs"/>
        </a:defRPr>
      </a:lvl1pPr>
      <a:lvl2pPr marL="806949" indent="-310365" algn="l" defTabSz="993168" rtl="0" eaLnBrk="1" latinLnBrk="1" hangingPunct="1">
        <a:spcBef>
          <a:spcPct val="20000"/>
        </a:spcBef>
        <a:buFont typeface="Arial" panose="020B0604020202020204" pitchFamily="34" charset="0"/>
        <a:buChar char="–"/>
        <a:defRPr sz="3059" kern="1200">
          <a:solidFill>
            <a:schemeClr val="tx1"/>
          </a:solidFill>
          <a:latin typeface="+mn-lt"/>
          <a:ea typeface="+mn-ea"/>
          <a:cs typeface="+mn-cs"/>
        </a:defRPr>
      </a:lvl2pPr>
      <a:lvl3pPr marL="1241459" indent="-248291" algn="l" defTabSz="993168" rtl="0" eaLnBrk="1" latinLnBrk="1" hangingPunct="1">
        <a:spcBef>
          <a:spcPct val="20000"/>
        </a:spcBef>
        <a:buFont typeface="Arial" panose="020B0604020202020204" pitchFamily="34" charset="0"/>
        <a:buChar char="•"/>
        <a:defRPr sz="2595" kern="1200">
          <a:solidFill>
            <a:schemeClr val="tx1"/>
          </a:solidFill>
          <a:latin typeface="+mn-lt"/>
          <a:ea typeface="+mn-ea"/>
          <a:cs typeface="+mn-cs"/>
        </a:defRPr>
      </a:lvl3pPr>
      <a:lvl4pPr marL="1738043"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4pPr>
      <a:lvl5pPr marL="2234627"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5pPr>
      <a:lvl6pPr marL="2731211"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6pPr>
      <a:lvl7pPr marL="3227795"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7pPr>
      <a:lvl8pPr marL="3724379"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8pPr>
      <a:lvl9pPr marL="4220963"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9pPr>
    </p:bodyStyle>
    <p:otherStyle>
      <a:defPPr>
        <a:defRPr lang="ko-KR"/>
      </a:defPPr>
      <a:lvl1pPr marL="0" algn="l" defTabSz="993168" rtl="0" eaLnBrk="1" latinLnBrk="1" hangingPunct="1">
        <a:defRPr sz="1946" kern="1200">
          <a:solidFill>
            <a:schemeClr val="tx1"/>
          </a:solidFill>
          <a:latin typeface="+mn-lt"/>
          <a:ea typeface="+mn-ea"/>
          <a:cs typeface="+mn-cs"/>
        </a:defRPr>
      </a:lvl1pPr>
      <a:lvl2pPr marL="496584" algn="l" defTabSz="993168" rtl="0" eaLnBrk="1" latinLnBrk="1" hangingPunct="1">
        <a:defRPr sz="1946" kern="1200">
          <a:solidFill>
            <a:schemeClr val="tx1"/>
          </a:solidFill>
          <a:latin typeface="+mn-lt"/>
          <a:ea typeface="+mn-ea"/>
          <a:cs typeface="+mn-cs"/>
        </a:defRPr>
      </a:lvl2pPr>
      <a:lvl3pPr marL="993168" algn="l" defTabSz="993168" rtl="0" eaLnBrk="1" latinLnBrk="1" hangingPunct="1">
        <a:defRPr sz="1946" kern="1200">
          <a:solidFill>
            <a:schemeClr val="tx1"/>
          </a:solidFill>
          <a:latin typeface="+mn-lt"/>
          <a:ea typeface="+mn-ea"/>
          <a:cs typeface="+mn-cs"/>
        </a:defRPr>
      </a:lvl3pPr>
      <a:lvl4pPr marL="1489752" algn="l" defTabSz="993168" rtl="0" eaLnBrk="1" latinLnBrk="1" hangingPunct="1">
        <a:defRPr sz="1946" kern="1200">
          <a:solidFill>
            <a:schemeClr val="tx1"/>
          </a:solidFill>
          <a:latin typeface="+mn-lt"/>
          <a:ea typeface="+mn-ea"/>
          <a:cs typeface="+mn-cs"/>
        </a:defRPr>
      </a:lvl4pPr>
      <a:lvl5pPr marL="1986336" algn="l" defTabSz="993168" rtl="0" eaLnBrk="1" latinLnBrk="1" hangingPunct="1">
        <a:defRPr sz="1946" kern="1200">
          <a:solidFill>
            <a:schemeClr val="tx1"/>
          </a:solidFill>
          <a:latin typeface="+mn-lt"/>
          <a:ea typeface="+mn-ea"/>
          <a:cs typeface="+mn-cs"/>
        </a:defRPr>
      </a:lvl5pPr>
      <a:lvl6pPr marL="2482919" algn="l" defTabSz="993168" rtl="0" eaLnBrk="1" latinLnBrk="1" hangingPunct="1">
        <a:defRPr sz="1946" kern="1200">
          <a:solidFill>
            <a:schemeClr val="tx1"/>
          </a:solidFill>
          <a:latin typeface="+mn-lt"/>
          <a:ea typeface="+mn-ea"/>
          <a:cs typeface="+mn-cs"/>
        </a:defRPr>
      </a:lvl6pPr>
      <a:lvl7pPr marL="2979503" algn="l" defTabSz="993168" rtl="0" eaLnBrk="1" latinLnBrk="1" hangingPunct="1">
        <a:defRPr sz="1946" kern="1200">
          <a:solidFill>
            <a:schemeClr val="tx1"/>
          </a:solidFill>
          <a:latin typeface="+mn-lt"/>
          <a:ea typeface="+mn-ea"/>
          <a:cs typeface="+mn-cs"/>
        </a:defRPr>
      </a:lvl7pPr>
      <a:lvl8pPr marL="3476087" algn="l" defTabSz="993168" rtl="0" eaLnBrk="1" latinLnBrk="1" hangingPunct="1">
        <a:defRPr sz="1946" kern="1200">
          <a:solidFill>
            <a:schemeClr val="tx1"/>
          </a:solidFill>
          <a:latin typeface="+mn-lt"/>
          <a:ea typeface="+mn-ea"/>
          <a:cs typeface="+mn-cs"/>
        </a:defRPr>
      </a:lvl8pPr>
      <a:lvl9pPr marL="3972671" algn="l" defTabSz="993168" rtl="0" eaLnBrk="1" latinLnBrk="1"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70C8E8-C63F-4130-948C-49583CBDC702}"/>
              </a:ext>
            </a:extLst>
          </p:cNvPr>
          <p:cNvSpPr>
            <a:spLocks noGrp="1"/>
          </p:cNvSpPr>
          <p:nvPr>
            <p:ph type="ctrTitle"/>
          </p:nvPr>
        </p:nvSpPr>
        <p:spPr/>
        <p:txBody>
          <a:bodyPr/>
          <a:lstStyle/>
          <a:p>
            <a:r>
              <a:rPr lang="en-US" altLang="ko-KR" dirty="0"/>
              <a:t>RAID</a:t>
            </a:r>
            <a:r>
              <a:rPr lang="ko-KR" altLang="en-US" dirty="0"/>
              <a:t>종류 및 </a:t>
            </a:r>
            <a:r>
              <a:rPr lang="en-US" altLang="ko-KR" dirty="0"/>
              <a:t>SYNC</a:t>
            </a:r>
            <a:r>
              <a:rPr lang="ko-KR" altLang="en-US" dirty="0"/>
              <a:t>관련 조사</a:t>
            </a:r>
          </a:p>
        </p:txBody>
      </p:sp>
      <p:sp>
        <p:nvSpPr>
          <p:cNvPr id="3" name="부제목 2">
            <a:extLst>
              <a:ext uri="{FF2B5EF4-FFF2-40B4-BE49-F238E27FC236}">
                <a16:creationId xmlns:a16="http://schemas.microsoft.com/office/drawing/2014/main" id="{FA4EC485-140C-4C6C-9AB2-FFD3BA4A6455}"/>
              </a:ext>
            </a:extLst>
          </p:cNvPr>
          <p:cNvSpPr>
            <a:spLocks noGrp="1"/>
          </p:cNvSpPr>
          <p:nvPr>
            <p:ph type="subTitle" idx="1"/>
          </p:nvPr>
        </p:nvSpPr>
        <p:spPr/>
        <p:txBody>
          <a:bodyPr/>
          <a:lstStyle/>
          <a:p>
            <a:r>
              <a:rPr lang="ko-KR" altLang="en-US" dirty="0"/>
              <a:t>김서진 </a:t>
            </a:r>
          </a:p>
        </p:txBody>
      </p:sp>
    </p:spTree>
    <p:extLst>
      <p:ext uri="{BB962C8B-B14F-4D97-AF65-F5344CB8AC3E}">
        <p14:creationId xmlns:p14="http://schemas.microsoft.com/office/powerpoint/2010/main" val="150110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B54A6F-2699-45A0-B3BE-7A721FA364EB}"/>
              </a:ext>
            </a:extLst>
          </p:cNvPr>
          <p:cNvSpPr>
            <a:spLocks noGrp="1"/>
          </p:cNvSpPr>
          <p:nvPr>
            <p:ph type="title"/>
          </p:nvPr>
        </p:nvSpPr>
        <p:spPr/>
        <p:txBody>
          <a:bodyPr/>
          <a:lstStyle/>
          <a:p>
            <a:r>
              <a:rPr lang="en-US" altLang="ko-KR" dirty="0"/>
              <a:t>RAID text book </a:t>
            </a:r>
            <a:endParaRPr lang="ko-KR" altLang="en-US" dirty="0"/>
          </a:p>
        </p:txBody>
      </p:sp>
      <p:sp>
        <p:nvSpPr>
          <p:cNvPr id="3" name="내용 개체 틀 2">
            <a:extLst>
              <a:ext uri="{FF2B5EF4-FFF2-40B4-BE49-F238E27FC236}">
                <a16:creationId xmlns:a16="http://schemas.microsoft.com/office/drawing/2014/main" id="{DB44E55A-0202-4324-9714-C03212F9F275}"/>
              </a:ext>
            </a:extLst>
          </p:cNvPr>
          <p:cNvSpPr>
            <a:spLocks noGrp="1"/>
          </p:cNvSpPr>
          <p:nvPr>
            <p:ph idx="1"/>
          </p:nvPr>
        </p:nvSpPr>
        <p:spPr/>
        <p:txBody>
          <a:bodyPr/>
          <a:lstStyle/>
          <a:p>
            <a:r>
              <a:rPr lang="en-US" altLang="ko-KR" b="0" dirty="0"/>
              <a:t>Before analyzing RAID-1, let us first discuss a problem that arises in any multi-disk RAID system, known as </a:t>
            </a:r>
            <a:r>
              <a:rPr lang="en-US" altLang="ko-KR" dirty="0"/>
              <a:t>the consistent-update problem </a:t>
            </a:r>
            <a:r>
              <a:rPr lang="en-US" altLang="ko-KR" b="0" dirty="0"/>
              <a:t>[DAA05]. The problem occurs on a write to any RAID that has to </a:t>
            </a:r>
            <a:r>
              <a:rPr lang="en-US" altLang="ko-KR" dirty="0"/>
              <a:t>update multiple disks during a single logical operation.</a:t>
            </a:r>
            <a:endParaRPr lang="ko-KR" altLang="en-US" dirty="0"/>
          </a:p>
          <a:p>
            <a:r>
              <a:rPr lang="en-US" altLang="ko-KR" b="0" dirty="0"/>
              <a:t>Finally, you can even build RAID as a software layer: such </a:t>
            </a:r>
            <a:r>
              <a:rPr lang="en-US" altLang="ko-KR" dirty="0"/>
              <a:t>software RAID systems</a:t>
            </a:r>
            <a:r>
              <a:rPr lang="en-US" altLang="ko-KR" b="0" dirty="0"/>
              <a:t> are cheaper but have other problems, including the </a:t>
            </a:r>
            <a:r>
              <a:rPr lang="en-US" altLang="ko-KR" dirty="0"/>
              <a:t>consistent-update problem </a:t>
            </a:r>
            <a:r>
              <a:rPr lang="en-US" altLang="ko-KR" b="0" dirty="0"/>
              <a:t>[DAA05]. </a:t>
            </a:r>
          </a:p>
          <a:p>
            <a:r>
              <a:rPr lang="en-US" altLang="ko-KR" b="0" dirty="0"/>
              <a:t>a/b/d/e </a:t>
            </a:r>
            <a:endParaRPr lang="ko-KR" altLang="en-US" b="0" dirty="0"/>
          </a:p>
        </p:txBody>
      </p:sp>
      <p:sp>
        <p:nvSpPr>
          <p:cNvPr id="4" name="슬라이드 번호 개체 틀 3">
            <a:extLst>
              <a:ext uri="{FF2B5EF4-FFF2-40B4-BE49-F238E27FC236}">
                <a16:creationId xmlns:a16="http://schemas.microsoft.com/office/drawing/2014/main" id="{389500A7-67DE-42E9-B3F0-7ECD701F3DEF}"/>
              </a:ext>
            </a:extLst>
          </p:cNvPr>
          <p:cNvSpPr>
            <a:spLocks noGrp="1"/>
          </p:cNvSpPr>
          <p:nvPr>
            <p:ph type="sldNum" sz="quarter" idx="12"/>
          </p:nvPr>
        </p:nvSpPr>
        <p:spPr/>
        <p:txBody>
          <a:bodyPr/>
          <a:lstStyle/>
          <a:p>
            <a:fld id="{4BEDD84E-25D4-4983-8AA1-2863C96F08D9}" type="slidenum">
              <a:rPr lang="ko-KR" altLang="en-US" smtClean="0"/>
              <a:pPr/>
              <a:t>10</a:t>
            </a:fld>
            <a:endParaRPr lang="ko-KR" altLang="en-US"/>
          </a:p>
        </p:txBody>
      </p:sp>
    </p:spTree>
    <p:extLst>
      <p:ext uri="{BB962C8B-B14F-4D97-AF65-F5344CB8AC3E}">
        <p14:creationId xmlns:p14="http://schemas.microsoft.com/office/powerpoint/2010/main" val="436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D45FF2-68B3-4E8F-A1C9-13473C83EB55}"/>
              </a:ext>
            </a:extLst>
          </p:cNvPr>
          <p:cNvSpPr>
            <a:spLocks noGrp="1"/>
          </p:cNvSpPr>
          <p:nvPr>
            <p:ph type="title"/>
          </p:nvPr>
        </p:nvSpPr>
        <p:spPr/>
        <p:txBody>
          <a:bodyPr/>
          <a:lstStyle/>
          <a:p>
            <a:r>
              <a:rPr lang="en-US" altLang="ko-KR" dirty="0"/>
              <a:t>Hardware RAID </a:t>
            </a:r>
            <a:endParaRPr lang="ko-KR" altLang="en-US" dirty="0"/>
          </a:p>
        </p:txBody>
      </p:sp>
      <p:sp>
        <p:nvSpPr>
          <p:cNvPr id="3" name="내용 개체 틀 2">
            <a:extLst>
              <a:ext uri="{FF2B5EF4-FFF2-40B4-BE49-F238E27FC236}">
                <a16:creationId xmlns:a16="http://schemas.microsoft.com/office/drawing/2014/main" id="{6B8B279E-77EA-40AB-867D-81A58F8DA6BD}"/>
              </a:ext>
            </a:extLst>
          </p:cNvPr>
          <p:cNvSpPr>
            <a:spLocks noGrp="1"/>
          </p:cNvSpPr>
          <p:nvPr>
            <p:ph idx="1"/>
          </p:nvPr>
        </p:nvSpPr>
        <p:spPr/>
        <p:txBody>
          <a:bodyPr>
            <a:normAutofit/>
          </a:bodyPr>
          <a:lstStyle/>
          <a:p>
            <a:pPr fontAlgn="base"/>
            <a:r>
              <a:rPr lang="ko-KR" altLang="en-US" dirty="0"/>
              <a:t>장점</a:t>
            </a:r>
            <a:endParaRPr lang="en-US" altLang="ko-KR" dirty="0"/>
          </a:p>
          <a:p>
            <a:pPr lvl="1" fontAlgn="base"/>
            <a:r>
              <a:rPr lang="en-US" altLang="ko-KR" dirty="0"/>
              <a:t>Boosts</a:t>
            </a:r>
            <a:r>
              <a:rPr lang="en-US" altLang="ko-KR" b="0" dirty="0"/>
              <a:t> </a:t>
            </a:r>
            <a:r>
              <a:rPr lang="en-US" altLang="ko-KR" dirty="0"/>
              <a:t>system performance for backups and restoration</a:t>
            </a:r>
            <a:r>
              <a:rPr lang="en-US" altLang="ko-KR" b="0" dirty="0"/>
              <a:t>, (especially in legacy equipment with limited processing power, by adding DRAM cache memory to the system.) Translates to less strain on the system when writing backups, and less downtime when restoring data.</a:t>
            </a:r>
          </a:p>
          <a:p>
            <a:pPr lvl="1" fontAlgn="base"/>
            <a:r>
              <a:rPr lang="en-US" altLang="ko-KR" dirty="0"/>
              <a:t>Adds RAID configuration options that may otherwise be unavailable using just the motherboard</a:t>
            </a:r>
            <a:r>
              <a:rPr lang="en-US" altLang="ko-KR" b="0" dirty="0"/>
              <a:t>—like RAID 5/6, for example, which provides one and two drive failure tolerance.</a:t>
            </a:r>
          </a:p>
          <a:p>
            <a:pPr lvl="1" fontAlgn="base"/>
            <a:r>
              <a:rPr lang="en-US" altLang="ko-KR" dirty="0"/>
              <a:t>Protection against data corruption resulting from a loss of power during the backup process</a:t>
            </a:r>
            <a:r>
              <a:rPr lang="en-US" altLang="ko-KR" b="0" dirty="0"/>
              <a:t>. Battery backup units (BBU) or onboard Flash memory in RAID cards provide the extra fail-safes here.</a:t>
            </a:r>
          </a:p>
          <a:p>
            <a:pPr lvl="1" fontAlgn="base"/>
            <a:r>
              <a:rPr lang="en-US" altLang="ko-KR" b="0" dirty="0"/>
              <a:t>Adds </a:t>
            </a:r>
            <a:r>
              <a:rPr lang="en-US" altLang="ko-KR" dirty="0"/>
              <a:t>system compatibility</a:t>
            </a:r>
            <a:r>
              <a:rPr lang="en-US" altLang="ko-KR" b="0" dirty="0"/>
              <a:t> with enterprise SAS HDDs, which are </a:t>
            </a:r>
            <a:r>
              <a:rPr lang="en-US" altLang="ko-KR" dirty="0"/>
              <a:t>designed for 24/7 operation and have extra error correcting features </a:t>
            </a:r>
            <a:r>
              <a:rPr lang="en-US" altLang="ko-KR" b="0" dirty="0"/>
              <a:t>compared to consumer-grade SATA III HDDs.</a:t>
            </a:r>
          </a:p>
          <a:p>
            <a:endParaRPr lang="ko-KR" altLang="en-US" dirty="0"/>
          </a:p>
        </p:txBody>
      </p:sp>
      <p:sp>
        <p:nvSpPr>
          <p:cNvPr id="4" name="슬라이드 번호 개체 틀 3">
            <a:extLst>
              <a:ext uri="{FF2B5EF4-FFF2-40B4-BE49-F238E27FC236}">
                <a16:creationId xmlns:a16="http://schemas.microsoft.com/office/drawing/2014/main" id="{949632CE-078A-4245-AED0-09AEFE8FFCCC}"/>
              </a:ext>
            </a:extLst>
          </p:cNvPr>
          <p:cNvSpPr>
            <a:spLocks noGrp="1"/>
          </p:cNvSpPr>
          <p:nvPr>
            <p:ph type="sldNum" sz="quarter" idx="12"/>
          </p:nvPr>
        </p:nvSpPr>
        <p:spPr/>
        <p:txBody>
          <a:bodyPr/>
          <a:lstStyle/>
          <a:p>
            <a:fld id="{4BEDD84E-25D4-4983-8AA1-2863C96F08D9}" type="slidenum">
              <a:rPr lang="ko-KR" altLang="en-US" smtClean="0"/>
              <a:pPr/>
              <a:t>2</a:t>
            </a:fld>
            <a:endParaRPr lang="ko-KR" altLang="en-US"/>
          </a:p>
        </p:txBody>
      </p:sp>
    </p:spTree>
    <p:extLst>
      <p:ext uri="{BB962C8B-B14F-4D97-AF65-F5344CB8AC3E}">
        <p14:creationId xmlns:p14="http://schemas.microsoft.com/office/powerpoint/2010/main" val="8848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395E3-C0BE-4C44-AC56-E1CBCF37302B}"/>
              </a:ext>
            </a:extLst>
          </p:cNvPr>
          <p:cNvSpPr>
            <a:spLocks noGrp="1"/>
          </p:cNvSpPr>
          <p:nvPr>
            <p:ph type="title"/>
          </p:nvPr>
        </p:nvSpPr>
        <p:spPr/>
        <p:txBody>
          <a:bodyPr/>
          <a:lstStyle/>
          <a:p>
            <a:r>
              <a:rPr lang="en-US" altLang="ko-KR" dirty="0"/>
              <a:t>Software RAID </a:t>
            </a:r>
            <a:endParaRPr lang="ko-KR" altLang="en-US" dirty="0"/>
          </a:p>
        </p:txBody>
      </p:sp>
      <p:sp>
        <p:nvSpPr>
          <p:cNvPr id="3" name="내용 개체 틀 2">
            <a:extLst>
              <a:ext uri="{FF2B5EF4-FFF2-40B4-BE49-F238E27FC236}">
                <a16:creationId xmlns:a16="http://schemas.microsoft.com/office/drawing/2014/main" id="{BAC4AD33-39B4-47E3-9FFB-59636BDDE1C4}"/>
              </a:ext>
            </a:extLst>
          </p:cNvPr>
          <p:cNvSpPr>
            <a:spLocks noGrp="1"/>
          </p:cNvSpPr>
          <p:nvPr>
            <p:ph idx="1"/>
          </p:nvPr>
        </p:nvSpPr>
        <p:spPr/>
        <p:txBody>
          <a:bodyPr>
            <a:normAutofit/>
          </a:bodyPr>
          <a:lstStyle/>
          <a:p>
            <a:pPr fontAlgn="base"/>
            <a:r>
              <a:rPr lang="ko-KR" altLang="en-US" dirty="0"/>
              <a:t>장점 </a:t>
            </a:r>
            <a:endParaRPr lang="en-US" altLang="ko-KR" dirty="0"/>
          </a:p>
          <a:p>
            <a:pPr lvl="1" fontAlgn="base"/>
            <a:r>
              <a:rPr lang="en-US" altLang="ko-KR" b="0" dirty="0"/>
              <a:t>Software RAID </a:t>
            </a:r>
            <a:r>
              <a:rPr lang="en-US" altLang="ko-KR" dirty="0"/>
              <a:t>doesn’t needs high cost</a:t>
            </a:r>
            <a:r>
              <a:rPr lang="en-US" altLang="ko-KR" b="0" dirty="0"/>
              <a:t> for additional infra.</a:t>
            </a:r>
          </a:p>
          <a:p>
            <a:pPr lvl="1" fontAlgn="base"/>
            <a:r>
              <a:rPr lang="en-US" altLang="ko-KR" dirty="0"/>
              <a:t>Modern multi-core server CPUs are powerful enough to handle backup and restoration without a lot of system strai</a:t>
            </a:r>
            <a:r>
              <a:rPr lang="en-US" altLang="ko-KR" b="0" dirty="0"/>
              <a:t>n. Gains in backup and restore performance may be unnoticeable if an additional hardware RAID card is added to the system.</a:t>
            </a:r>
          </a:p>
          <a:p>
            <a:pPr lvl="1" fontAlgn="base"/>
            <a:r>
              <a:rPr lang="en-US" altLang="ko-KR" b="0" dirty="0"/>
              <a:t>Software RAID is </a:t>
            </a:r>
            <a:r>
              <a:rPr lang="en-US" altLang="ko-KR" dirty="0"/>
              <a:t>used exclusively in large systems </a:t>
            </a:r>
            <a:r>
              <a:rPr lang="en-US" altLang="ko-KR" b="0" dirty="0"/>
              <a:t>(mainframes, Solaris RISC, Itanium, SAN systems) found in enterprise computing.</a:t>
            </a:r>
          </a:p>
          <a:p>
            <a:pPr lvl="1" fontAlgn="base"/>
            <a:r>
              <a:rPr lang="en-US" altLang="ko-KR" dirty="0"/>
              <a:t>SMBs using NAS devices for backup and restore purposes will find many software-RAID based options</a:t>
            </a:r>
            <a:r>
              <a:rPr lang="en-US" altLang="ko-KR" b="0" dirty="0"/>
              <a:t>: </a:t>
            </a:r>
            <a:r>
              <a:rPr lang="en-US" altLang="ko-KR" b="0" dirty="0" err="1"/>
              <a:t>Netgear</a:t>
            </a:r>
            <a:r>
              <a:rPr lang="en-US" altLang="ko-KR" b="0" dirty="0"/>
              <a:t> </a:t>
            </a:r>
            <a:r>
              <a:rPr lang="en-US" altLang="ko-KR" b="0" dirty="0" err="1"/>
              <a:t>ReadyNAS</a:t>
            </a:r>
            <a:r>
              <a:rPr lang="en-US" altLang="ko-KR" b="0" dirty="0"/>
              <a:t>; Synology DiskStation (DS), Buffalo </a:t>
            </a:r>
            <a:r>
              <a:rPr lang="en-US" altLang="ko-KR" b="0" dirty="0" err="1"/>
              <a:t>TeraStation</a:t>
            </a:r>
            <a:r>
              <a:rPr lang="en-US" altLang="ko-KR" b="0" dirty="0"/>
              <a:t>, are examples.</a:t>
            </a:r>
          </a:p>
          <a:p>
            <a:pPr lvl="1" fontAlgn="base"/>
            <a:r>
              <a:rPr lang="en-US" altLang="ko-KR" b="0" dirty="0"/>
              <a:t>Not all software RAID is equal</a:t>
            </a:r>
            <a:r>
              <a:rPr lang="en-US" altLang="ko-KR" dirty="0"/>
              <a:t>. Flexibility is the key advantage </a:t>
            </a:r>
            <a:r>
              <a:rPr lang="en-US" altLang="ko-KR" b="0" dirty="0"/>
              <a:t>of an open source software RAID, like Linux </a:t>
            </a:r>
            <a:r>
              <a:rPr lang="en-US" altLang="ko-KR" b="0" dirty="0" err="1"/>
              <a:t>mdadm</a:t>
            </a:r>
            <a:r>
              <a:rPr lang="en-US" altLang="ko-KR" b="0" dirty="0"/>
              <a:t>.</a:t>
            </a:r>
          </a:p>
          <a:p>
            <a:pPr marL="457200" lvl="1" indent="0" fontAlgn="base">
              <a:buNone/>
            </a:pPr>
            <a:endParaRPr lang="en-US" altLang="ko-KR" b="0" dirty="0"/>
          </a:p>
        </p:txBody>
      </p:sp>
      <p:sp>
        <p:nvSpPr>
          <p:cNvPr id="4" name="슬라이드 번호 개체 틀 3">
            <a:extLst>
              <a:ext uri="{FF2B5EF4-FFF2-40B4-BE49-F238E27FC236}">
                <a16:creationId xmlns:a16="http://schemas.microsoft.com/office/drawing/2014/main" id="{7A3C8754-159B-4AD0-A181-FFD27F72C813}"/>
              </a:ext>
            </a:extLst>
          </p:cNvPr>
          <p:cNvSpPr>
            <a:spLocks noGrp="1"/>
          </p:cNvSpPr>
          <p:nvPr>
            <p:ph type="sldNum" sz="quarter" idx="12"/>
          </p:nvPr>
        </p:nvSpPr>
        <p:spPr/>
        <p:txBody>
          <a:bodyPr/>
          <a:lstStyle/>
          <a:p>
            <a:fld id="{4BEDD84E-25D4-4983-8AA1-2863C96F08D9}" type="slidenum">
              <a:rPr lang="ko-KR" altLang="en-US" smtClean="0"/>
              <a:pPr/>
              <a:t>3</a:t>
            </a:fld>
            <a:endParaRPr lang="ko-KR" altLang="en-US"/>
          </a:p>
        </p:txBody>
      </p:sp>
    </p:spTree>
    <p:extLst>
      <p:ext uri="{BB962C8B-B14F-4D97-AF65-F5344CB8AC3E}">
        <p14:creationId xmlns:p14="http://schemas.microsoft.com/office/powerpoint/2010/main" val="9291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E560C8-61CE-43AA-B101-565748C61818}"/>
              </a:ext>
            </a:extLst>
          </p:cNvPr>
          <p:cNvSpPr>
            <a:spLocks noGrp="1"/>
          </p:cNvSpPr>
          <p:nvPr>
            <p:ph type="title"/>
          </p:nvPr>
        </p:nvSpPr>
        <p:spPr/>
        <p:txBody>
          <a:bodyPr/>
          <a:lstStyle/>
          <a:p>
            <a:r>
              <a:rPr lang="en-US" altLang="ko-KR" dirty="0"/>
              <a:t>HW RAID </a:t>
            </a:r>
            <a:r>
              <a:rPr lang="ko-KR" altLang="en-US" dirty="0"/>
              <a:t>및 </a:t>
            </a:r>
            <a:r>
              <a:rPr lang="en-US" altLang="ko-KR" dirty="0"/>
              <a:t>SW RAID </a:t>
            </a:r>
            <a:r>
              <a:rPr lang="ko-KR" altLang="en-US" dirty="0"/>
              <a:t>비교 </a:t>
            </a:r>
            <a:r>
              <a:rPr lang="en-US" altLang="ko-KR" dirty="0"/>
              <a:t> </a:t>
            </a:r>
            <a:endParaRPr lang="ko-KR" altLang="en-US" dirty="0"/>
          </a:p>
        </p:txBody>
      </p:sp>
      <p:sp>
        <p:nvSpPr>
          <p:cNvPr id="3" name="내용 개체 틀 2">
            <a:extLst>
              <a:ext uri="{FF2B5EF4-FFF2-40B4-BE49-F238E27FC236}">
                <a16:creationId xmlns:a16="http://schemas.microsoft.com/office/drawing/2014/main" id="{C517E65A-71F3-44D7-A92E-C276AFF6CC82}"/>
              </a:ext>
            </a:extLst>
          </p:cNvPr>
          <p:cNvSpPr>
            <a:spLocks noGrp="1"/>
          </p:cNvSpPr>
          <p:nvPr>
            <p:ph idx="1"/>
          </p:nvPr>
        </p:nvSpPr>
        <p:spPr/>
        <p:txBody>
          <a:bodyPr>
            <a:normAutofit/>
          </a:bodyPr>
          <a:lstStyle/>
          <a:p>
            <a:r>
              <a:rPr lang="en-US" altLang="ko-KR" b="0" dirty="0"/>
              <a:t>Hardware RAID </a:t>
            </a:r>
          </a:p>
          <a:p>
            <a:pPr lvl="1"/>
            <a:r>
              <a:rPr lang="ko-KR" altLang="en-US" b="0" dirty="0"/>
              <a:t>장점</a:t>
            </a:r>
            <a:r>
              <a:rPr lang="en-US" altLang="ko-KR" b="0" dirty="0"/>
              <a:t>:</a:t>
            </a:r>
            <a:r>
              <a:rPr lang="en-US" altLang="ko-KR" dirty="0"/>
              <a:t> High performance and ensure consistency </a:t>
            </a:r>
            <a:r>
              <a:rPr lang="en-US" altLang="ko-KR" b="0" dirty="0"/>
              <a:t>for backup and recovery  </a:t>
            </a:r>
          </a:p>
          <a:p>
            <a:pPr lvl="1"/>
            <a:r>
              <a:rPr lang="en-US" altLang="ko-KR" b="0" dirty="0"/>
              <a:t>more common in </a:t>
            </a:r>
            <a:r>
              <a:rPr lang="en-US" altLang="ko-KR" dirty="0"/>
              <a:t>Windows Server environments</a:t>
            </a:r>
          </a:p>
          <a:p>
            <a:pPr lvl="1"/>
            <a:r>
              <a:rPr lang="ko-KR" altLang="en-US" b="0" dirty="0"/>
              <a:t>단점</a:t>
            </a:r>
            <a:r>
              <a:rPr lang="en-US" altLang="ko-KR" b="0" dirty="0"/>
              <a:t>: High cost for non-volatile RAM or battery-backed DRAM </a:t>
            </a:r>
          </a:p>
          <a:p>
            <a:r>
              <a:rPr lang="en-US" altLang="ko-KR" b="0" dirty="0"/>
              <a:t>Software RAID </a:t>
            </a:r>
          </a:p>
          <a:p>
            <a:pPr lvl="1"/>
            <a:r>
              <a:rPr lang="ko-KR" altLang="en-US" b="0" dirty="0"/>
              <a:t>장점</a:t>
            </a:r>
            <a:r>
              <a:rPr lang="en-US" altLang="ko-KR" b="0" dirty="0"/>
              <a:t>: more prevalent in open source server systems, wherein its flexibility and comparative low cost of entry make it an attractive option. </a:t>
            </a:r>
          </a:p>
          <a:p>
            <a:pPr lvl="1"/>
            <a:r>
              <a:rPr lang="ko-KR" altLang="en-US" b="0" dirty="0"/>
              <a:t>단점</a:t>
            </a:r>
            <a:r>
              <a:rPr lang="en-US" altLang="ko-KR" b="0" dirty="0"/>
              <a:t>: filesystem consistency for power failure. </a:t>
            </a:r>
          </a:p>
          <a:p>
            <a:r>
              <a:rPr lang="en-US" altLang="ko-KR" b="0" dirty="0"/>
              <a:t>answering the hardware RAID vs Software RAID question depends on </a:t>
            </a:r>
            <a:r>
              <a:rPr lang="en-US" altLang="ko-KR" dirty="0"/>
              <a:t>assessing the IT infrastructure—the sever hardware and system administrators operating it</a:t>
            </a:r>
            <a:r>
              <a:rPr lang="en-US" altLang="ko-KR" b="0" dirty="0"/>
              <a:t> </a:t>
            </a:r>
          </a:p>
        </p:txBody>
      </p:sp>
      <p:sp>
        <p:nvSpPr>
          <p:cNvPr id="4" name="슬라이드 번호 개체 틀 3">
            <a:extLst>
              <a:ext uri="{FF2B5EF4-FFF2-40B4-BE49-F238E27FC236}">
                <a16:creationId xmlns:a16="http://schemas.microsoft.com/office/drawing/2014/main" id="{6251C02D-E84D-4C2B-AAED-E450E666F5D0}"/>
              </a:ext>
            </a:extLst>
          </p:cNvPr>
          <p:cNvSpPr>
            <a:spLocks noGrp="1"/>
          </p:cNvSpPr>
          <p:nvPr>
            <p:ph type="sldNum" sz="quarter" idx="12"/>
          </p:nvPr>
        </p:nvSpPr>
        <p:spPr/>
        <p:txBody>
          <a:bodyPr/>
          <a:lstStyle/>
          <a:p>
            <a:fld id="{4BEDD84E-25D4-4983-8AA1-2863C96F08D9}" type="slidenum">
              <a:rPr lang="ko-KR" altLang="en-US" smtClean="0"/>
              <a:pPr/>
              <a:t>4</a:t>
            </a:fld>
            <a:endParaRPr lang="ko-KR" altLang="en-US"/>
          </a:p>
        </p:txBody>
      </p:sp>
    </p:spTree>
    <p:extLst>
      <p:ext uri="{BB962C8B-B14F-4D97-AF65-F5344CB8AC3E}">
        <p14:creationId xmlns:p14="http://schemas.microsoft.com/office/powerpoint/2010/main" val="384811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94CF21-E9EE-4BC4-AD84-62BD0111EC5C}"/>
              </a:ext>
            </a:extLst>
          </p:cNvPr>
          <p:cNvSpPr>
            <a:spLocks noGrp="1"/>
          </p:cNvSpPr>
          <p:nvPr>
            <p:ph type="title"/>
          </p:nvPr>
        </p:nvSpPr>
        <p:spPr/>
        <p:txBody>
          <a:bodyPr/>
          <a:lstStyle/>
          <a:p>
            <a:r>
              <a:rPr lang="en-US" altLang="ko-KR" dirty="0"/>
              <a:t>Sync issue  </a:t>
            </a:r>
            <a:endParaRPr lang="ko-KR" altLang="en-US" dirty="0"/>
          </a:p>
        </p:txBody>
      </p:sp>
      <p:sp>
        <p:nvSpPr>
          <p:cNvPr id="3" name="내용 개체 틀 2">
            <a:extLst>
              <a:ext uri="{FF2B5EF4-FFF2-40B4-BE49-F238E27FC236}">
                <a16:creationId xmlns:a16="http://schemas.microsoft.com/office/drawing/2014/main" id="{AB60130E-3088-4AB6-A8A8-59064AC93A14}"/>
              </a:ext>
            </a:extLst>
          </p:cNvPr>
          <p:cNvSpPr>
            <a:spLocks noGrp="1"/>
          </p:cNvSpPr>
          <p:nvPr>
            <p:ph idx="1"/>
          </p:nvPr>
        </p:nvSpPr>
        <p:spPr/>
        <p:txBody>
          <a:bodyPr>
            <a:normAutofit/>
          </a:bodyPr>
          <a:lstStyle/>
          <a:p>
            <a:r>
              <a:rPr lang="en-US" altLang="ko-KR" dirty="0"/>
              <a:t>1. R-Barrier: Rapid Barrier for Software RAID Cache Using Hints from Journaling Filesystem[ICPADS’12] </a:t>
            </a:r>
          </a:p>
          <a:p>
            <a:r>
              <a:rPr lang="en-US" altLang="ko-KR" dirty="0"/>
              <a:t>2.Barrier</a:t>
            </a:r>
            <a:r>
              <a:rPr lang="ko-KR" altLang="en-US" dirty="0"/>
              <a:t> 동작 메커니즘</a:t>
            </a:r>
            <a:r>
              <a:rPr lang="en-US" altLang="ko-KR" dirty="0"/>
              <a:t>(request reordering, force to flush)</a:t>
            </a:r>
          </a:p>
          <a:p>
            <a:pPr lvl="1"/>
            <a:r>
              <a:rPr lang="ko-KR" altLang="en-US" dirty="0"/>
              <a:t>출처</a:t>
            </a:r>
            <a:r>
              <a:rPr lang="en-US" altLang="ko-KR" dirty="0"/>
              <a:t>:</a:t>
            </a:r>
            <a:r>
              <a:rPr lang="ko-KR" altLang="en-US" dirty="0"/>
              <a:t> </a:t>
            </a:r>
            <a:r>
              <a:rPr lang="en-US" altLang="ko-KR" dirty="0"/>
              <a:t>https://www.mjmwired.net/kernel/Documentation/block/barrier.txt</a:t>
            </a:r>
          </a:p>
          <a:p>
            <a:r>
              <a:rPr lang="en-US" altLang="ko-KR" dirty="0"/>
              <a:t>3. Journal-guided Resynchronization for software RAID[FAST’05]</a:t>
            </a:r>
          </a:p>
          <a:p>
            <a:r>
              <a:rPr lang="en-US" altLang="ko-KR" dirty="0"/>
              <a:t>4. RAID5</a:t>
            </a:r>
            <a:r>
              <a:rPr lang="ko-KR" altLang="en-US" dirty="0"/>
              <a:t>의 성능 향상을 위한 부하 균등 </a:t>
            </a:r>
            <a:r>
              <a:rPr lang="en-US" altLang="ko-KR" dirty="0" err="1"/>
              <a:t>destage</a:t>
            </a:r>
            <a:r>
              <a:rPr lang="en-US" altLang="ko-KR" dirty="0"/>
              <a:t> </a:t>
            </a:r>
            <a:r>
              <a:rPr lang="ko-KR" altLang="en-US" dirty="0"/>
              <a:t>기법</a:t>
            </a:r>
            <a:r>
              <a:rPr lang="en-US" altLang="ko-KR" dirty="0"/>
              <a:t>[KCC’98]</a:t>
            </a:r>
          </a:p>
          <a:p>
            <a:r>
              <a:rPr lang="en-US" altLang="ko-KR" dirty="0"/>
              <a:t>5. RAID – TEXT BOOK </a:t>
            </a:r>
          </a:p>
          <a:p>
            <a:pPr lvl="1"/>
            <a:r>
              <a:rPr lang="ko-KR" altLang="en-US" dirty="0"/>
              <a:t>출처</a:t>
            </a:r>
            <a:r>
              <a:rPr lang="en-US" altLang="ko-KR" dirty="0"/>
              <a:t>: http://pages.cs.wisc.edu/~remzi/OSTEP/file-raid.pdf</a:t>
            </a:r>
          </a:p>
          <a:p>
            <a:endParaRPr lang="ko-KR" altLang="en-US" dirty="0"/>
          </a:p>
        </p:txBody>
      </p:sp>
      <p:sp>
        <p:nvSpPr>
          <p:cNvPr id="4" name="슬라이드 번호 개체 틀 3">
            <a:extLst>
              <a:ext uri="{FF2B5EF4-FFF2-40B4-BE49-F238E27FC236}">
                <a16:creationId xmlns:a16="http://schemas.microsoft.com/office/drawing/2014/main" id="{6068EA1E-E8B5-4F27-9537-9BCC7A5F788A}"/>
              </a:ext>
            </a:extLst>
          </p:cNvPr>
          <p:cNvSpPr>
            <a:spLocks noGrp="1"/>
          </p:cNvSpPr>
          <p:nvPr>
            <p:ph type="sldNum" sz="quarter" idx="12"/>
          </p:nvPr>
        </p:nvSpPr>
        <p:spPr/>
        <p:txBody>
          <a:bodyPr/>
          <a:lstStyle/>
          <a:p>
            <a:fld id="{4BEDD84E-25D4-4983-8AA1-2863C96F08D9}" type="slidenum">
              <a:rPr lang="ko-KR" altLang="en-US" smtClean="0"/>
              <a:pPr/>
              <a:t>5</a:t>
            </a:fld>
            <a:endParaRPr lang="ko-KR" altLang="en-US"/>
          </a:p>
        </p:txBody>
      </p:sp>
    </p:spTree>
    <p:extLst>
      <p:ext uri="{BB962C8B-B14F-4D97-AF65-F5344CB8AC3E}">
        <p14:creationId xmlns:p14="http://schemas.microsoft.com/office/powerpoint/2010/main" val="49900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0C262D09-2DDD-485B-ADAD-D9FAD2E0DC05}"/>
              </a:ext>
            </a:extLst>
          </p:cNvPr>
          <p:cNvPicPr>
            <a:picLocks noChangeAspect="1"/>
          </p:cNvPicPr>
          <p:nvPr/>
        </p:nvPicPr>
        <p:blipFill rotWithShape="1">
          <a:blip r:embed="rId2"/>
          <a:srcRect l="2" t="-1428" r="-3" b="-2"/>
          <a:stretch/>
        </p:blipFill>
        <p:spPr>
          <a:xfrm>
            <a:off x="3931824" y="1476178"/>
            <a:ext cx="4786061" cy="4296136"/>
          </a:xfrm>
          <a:prstGeom prst="rect">
            <a:avLst/>
          </a:prstGeom>
        </p:spPr>
      </p:pic>
      <p:sp>
        <p:nvSpPr>
          <p:cNvPr id="2" name="제목 1">
            <a:extLst>
              <a:ext uri="{FF2B5EF4-FFF2-40B4-BE49-F238E27FC236}">
                <a16:creationId xmlns:a16="http://schemas.microsoft.com/office/drawing/2014/main" id="{4A157602-E09F-40A2-BE40-E3002D7534AB}"/>
              </a:ext>
            </a:extLst>
          </p:cNvPr>
          <p:cNvSpPr>
            <a:spLocks noGrp="1"/>
          </p:cNvSpPr>
          <p:nvPr>
            <p:ph type="title"/>
          </p:nvPr>
        </p:nvSpPr>
        <p:spPr>
          <a:xfrm>
            <a:off x="643602" y="341205"/>
            <a:ext cx="8074283" cy="1238727"/>
          </a:xfrm>
        </p:spPr>
        <p:txBody>
          <a:bodyPr>
            <a:normAutofit/>
          </a:bodyPr>
          <a:lstStyle/>
          <a:p>
            <a:r>
              <a:rPr lang="en-US" altLang="ko-KR" dirty="0"/>
              <a:t>R- BARRIER </a:t>
            </a:r>
            <a:r>
              <a:rPr lang="ko-KR" altLang="en-US" dirty="0"/>
              <a:t>내용  </a:t>
            </a:r>
          </a:p>
        </p:txBody>
      </p:sp>
      <p:sp>
        <p:nvSpPr>
          <p:cNvPr id="3" name="내용 개체 틀 2">
            <a:extLst>
              <a:ext uri="{FF2B5EF4-FFF2-40B4-BE49-F238E27FC236}">
                <a16:creationId xmlns:a16="http://schemas.microsoft.com/office/drawing/2014/main" id="{E760F51E-3DE4-4978-B910-EEA09AC54254}"/>
              </a:ext>
            </a:extLst>
          </p:cNvPr>
          <p:cNvSpPr>
            <a:spLocks noGrp="1"/>
          </p:cNvSpPr>
          <p:nvPr>
            <p:ph idx="1"/>
          </p:nvPr>
        </p:nvSpPr>
        <p:spPr>
          <a:xfrm>
            <a:off x="643602" y="1476179"/>
            <a:ext cx="2916102" cy="4296136"/>
          </a:xfrm>
        </p:spPr>
        <p:txBody>
          <a:bodyPr>
            <a:normAutofit/>
          </a:bodyPr>
          <a:lstStyle/>
          <a:p>
            <a:r>
              <a:rPr lang="en-US" altLang="ko-KR" sz="1600" dirty="0"/>
              <a:t>I/O Barrier: Volatile RAID Cache</a:t>
            </a:r>
            <a:r>
              <a:rPr lang="ko-KR" altLang="en-US" sz="1600" dirty="0"/>
              <a:t>를 강제적으로 </a:t>
            </a:r>
            <a:r>
              <a:rPr lang="en-US" altLang="ko-KR" sz="1600" dirty="0" err="1"/>
              <a:t>destage</a:t>
            </a:r>
            <a:r>
              <a:rPr lang="en-US" altLang="ko-KR" sz="1600" dirty="0"/>
              <a:t> </a:t>
            </a:r>
            <a:r>
              <a:rPr lang="ko-KR" altLang="en-US" sz="1600" dirty="0"/>
              <a:t>하는 것</a:t>
            </a:r>
            <a:r>
              <a:rPr lang="en-US" altLang="ko-KR" sz="1600" dirty="0"/>
              <a:t>. </a:t>
            </a:r>
            <a:r>
              <a:rPr lang="ko-KR" altLang="en-US" sz="1600" dirty="0"/>
              <a:t> </a:t>
            </a:r>
            <a:endParaRPr lang="en-US" altLang="ko-KR" sz="1600" dirty="0"/>
          </a:p>
          <a:p>
            <a:r>
              <a:rPr lang="en-US" altLang="ko-KR" sz="1600" b="0" i="1" dirty="0"/>
              <a:t>the frequent cache synchronization of </a:t>
            </a:r>
            <a:r>
              <a:rPr lang="en-US" altLang="ko-KR" sz="1600" i="1" dirty="0"/>
              <a:t>I/O Barrier nearly disables the write cache functionalities </a:t>
            </a:r>
            <a:r>
              <a:rPr lang="en-US" altLang="ko-KR" sz="1600" b="0" i="1" dirty="0"/>
              <a:t>including the request reordering. </a:t>
            </a:r>
          </a:p>
          <a:p>
            <a:endParaRPr lang="ko-KR" altLang="en-US" sz="1600" dirty="0"/>
          </a:p>
        </p:txBody>
      </p:sp>
      <p:sp>
        <p:nvSpPr>
          <p:cNvPr id="4" name="슬라이드 번호 개체 틀 3">
            <a:extLst>
              <a:ext uri="{FF2B5EF4-FFF2-40B4-BE49-F238E27FC236}">
                <a16:creationId xmlns:a16="http://schemas.microsoft.com/office/drawing/2014/main" id="{64DA3795-6E58-4820-AB5E-4735519EA6F5}"/>
              </a:ext>
            </a:extLst>
          </p:cNvPr>
          <p:cNvSpPr>
            <a:spLocks noGrp="1"/>
          </p:cNvSpPr>
          <p:nvPr>
            <p:ph type="sldNum" sz="quarter" idx="12"/>
          </p:nvPr>
        </p:nvSpPr>
        <p:spPr>
          <a:xfrm>
            <a:off x="6611550" y="5939950"/>
            <a:ext cx="2106335" cy="341206"/>
          </a:xfrm>
        </p:spPr>
        <p:txBody>
          <a:bodyPr>
            <a:normAutofit/>
          </a:bodyPr>
          <a:lstStyle/>
          <a:p>
            <a:pPr>
              <a:spcAft>
                <a:spcPts val="600"/>
              </a:spcAft>
            </a:pPr>
            <a:fld id="{4BEDD84E-25D4-4983-8AA1-2863C96F08D9}" type="slidenum">
              <a:rPr lang="ko-KR" altLang="en-US" smtClean="0"/>
              <a:pPr>
                <a:spcAft>
                  <a:spcPts val="600"/>
                </a:spcAft>
              </a:pPr>
              <a:t>6</a:t>
            </a:fld>
            <a:endParaRPr lang="ko-KR" altLang="en-US"/>
          </a:p>
        </p:txBody>
      </p:sp>
    </p:spTree>
    <p:extLst>
      <p:ext uri="{BB962C8B-B14F-4D97-AF65-F5344CB8AC3E}">
        <p14:creationId xmlns:p14="http://schemas.microsoft.com/office/powerpoint/2010/main" val="372845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702F25-0D46-424E-A957-BD6E548E72ED}"/>
              </a:ext>
            </a:extLst>
          </p:cNvPr>
          <p:cNvSpPr>
            <a:spLocks noGrp="1"/>
          </p:cNvSpPr>
          <p:nvPr>
            <p:ph type="title"/>
          </p:nvPr>
        </p:nvSpPr>
        <p:spPr/>
        <p:txBody>
          <a:bodyPr>
            <a:normAutofit/>
          </a:bodyPr>
          <a:lstStyle/>
          <a:p>
            <a:r>
              <a:rPr lang="en-US" altLang="ko-KR" dirty="0"/>
              <a:t>Forced flushing to physical medium</a:t>
            </a:r>
            <a:endParaRPr lang="ko-KR" altLang="en-US" dirty="0"/>
          </a:p>
        </p:txBody>
      </p:sp>
      <p:sp>
        <p:nvSpPr>
          <p:cNvPr id="3" name="내용 개체 틀 2">
            <a:extLst>
              <a:ext uri="{FF2B5EF4-FFF2-40B4-BE49-F238E27FC236}">
                <a16:creationId xmlns:a16="http://schemas.microsoft.com/office/drawing/2014/main" id="{17056825-80DD-4301-8A5D-3904D51136E6}"/>
              </a:ext>
            </a:extLst>
          </p:cNvPr>
          <p:cNvSpPr>
            <a:spLocks noGrp="1"/>
          </p:cNvSpPr>
          <p:nvPr>
            <p:ph idx="1"/>
          </p:nvPr>
        </p:nvSpPr>
        <p:spPr/>
        <p:txBody>
          <a:bodyPr>
            <a:normAutofit lnSpcReduction="10000"/>
          </a:bodyPr>
          <a:lstStyle/>
          <a:p>
            <a:r>
              <a:rPr lang="en-US" altLang="ko-KR" dirty="0"/>
              <a:t>I/O barriers need to guarantee that requests actually get written to non-volatile medium in order.</a:t>
            </a:r>
          </a:p>
          <a:p>
            <a:pPr marL="457200" indent="-457200">
              <a:buFont typeface="+mj-lt"/>
              <a:buAutoNum type="arabicPeriod"/>
            </a:pPr>
            <a:r>
              <a:rPr lang="en-US" altLang="ko-KR" dirty="0"/>
              <a:t>No write-back cache. </a:t>
            </a:r>
          </a:p>
          <a:p>
            <a:pPr lvl="1"/>
            <a:r>
              <a:rPr lang="en-US" altLang="ko-KR" b="0" dirty="0"/>
              <a:t> Keeping requests ordered </a:t>
            </a:r>
          </a:p>
          <a:p>
            <a:pPr marL="457200" indent="-457200">
              <a:buFont typeface="+mj-lt"/>
              <a:buAutoNum type="arabicPeriod"/>
            </a:pPr>
            <a:r>
              <a:rPr lang="en-US" altLang="ko-KR" dirty="0"/>
              <a:t>Write-back cache but no flush operation.  </a:t>
            </a:r>
          </a:p>
          <a:p>
            <a:pPr lvl="1"/>
            <a:r>
              <a:rPr lang="en-US" altLang="ko-KR" b="0" dirty="0"/>
              <a:t>There's no way to guarantee physical-medium commit order.  This kind of devices can't to I/O barriers.</a:t>
            </a:r>
          </a:p>
          <a:p>
            <a:pPr marL="457200" indent="-457200">
              <a:buFont typeface="+mj-lt"/>
              <a:buAutoNum type="arabicPeriod"/>
            </a:pPr>
            <a:r>
              <a:rPr lang="en-US" altLang="ko-KR" dirty="0"/>
              <a:t>Write-back cache and flush operation but no FUA (forced unit access).  </a:t>
            </a:r>
          </a:p>
          <a:p>
            <a:pPr lvl="1"/>
            <a:r>
              <a:rPr lang="en-US" altLang="ko-KR" b="0" dirty="0"/>
              <a:t>We need two cache flushes - before and after the barrier request.</a:t>
            </a:r>
          </a:p>
          <a:p>
            <a:pPr marL="457200" indent="-457200">
              <a:buFont typeface="+mj-lt"/>
              <a:buAutoNum type="arabicPeriod"/>
            </a:pPr>
            <a:r>
              <a:rPr lang="en-US" altLang="ko-KR" dirty="0"/>
              <a:t>Write-back cache, flush operation and FUA.  </a:t>
            </a:r>
          </a:p>
          <a:p>
            <a:pPr lvl="1"/>
            <a:r>
              <a:rPr lang="en-US" altLang="ko-KR" b="0" dirty="0"/>
              <a:t>We still need one flush to make sure requests preceding a barrier are written to medium, but post-barrier flush can be avoided by using FUA write on the barrier itself.</a:t>
            </a:r>
            <a:endParaRPr lang="ko-KR" altLang="en-US" b="0" dirty="0"/>
          </a:p>
        </p:txBody>
      </p:sp>
      <p:sp>
        <p:nvSpPr>
          <p:cNvPr id="4" name="슬라이드 번호 개체 틀 3">
            <a:extLst>
              <a:ext uri="{FF2B5EF4-FFF2-40B4-BE49-F238E27FC236}">
                <a16:creationId xmlns:a16="http://schemas.microsoft.com/office/drawing/2014/main" id="{C11168A8-88A2-48C6-8FBA-B7D4CC75DE84}"/>
              </a:ext>
            </a:extLst>
          </p:cNvPr>
          <p:cNvSpPr>
            <a:spLocks noGrp="1"/>
          </p:cNvSpPr>
          <p:nvPr>
            <p:ph type="sldNum" sz="quarter" idx="12"/>
          </p:nvPr>
        </p:nvSpPr>
        <p:spPr/>
        <p:txBody>
          <a:bodyPr/>
          <a:lstStyle/>
          <a:p>
            <a:fld id="{4BEDD84E-25D4-4983-8AA1-2863C96F08D9}" type="slidenum">
              <a:rPr lang="ko-KR" altLang="en-US" smtClean="0"/>
              <a:pPr/>
              <a:t>7</a:t>
            </a:fld>
            <a:endParaRPr lang="ko-KR" altLang="en-US"/>
          </a:p>
        </p:txBody>
      </p:sp>
    </p:spTree>
    <p:extLst>
      <p:ext uri="{BB962C8B-B14F-4D97-AF65-F5344CB8AC3E}">
        <p14:creationId xmlns:p14="http://schemas.microsoft.com/office/powerpoint/2010/main" val="110523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654C84-78A6-46D0-B5A3-632133194ACD}"/>
              </a:ext>
            </a:extLst>
          </p:cNvPr>
          <p:cNvSpPr>
            <a:spLocks noGrp="1"/>
          </p:cNvSpPr>
          <p:nvPr>
            <p:ph type="title"/>
          </p:nvPr>
        </p:nvSpPr>
        <p:spPr/>
        <p:txBody>
          <a:bodyPr>
            <a:normAutofit fontScale="90000"/>
          </a:bodyPr>
          <a:lstStyle/>
          <a:p>
            <a:r>
              <a:rPr lang="en-US" altLang="ko-KR" dirty="0"/>
              <a:t>Journal-guided Resynchronization for software RAID</a:t>
            </a:r>
            <a:endParaRPr lang="ko-KR" altLang="en-US" dirty="0"/>
          </a:p>
        </p:txBody>
      </p:sp>
      <p:sp>
        <p:nvSpPr>
          <p:cNvPr id="3" name="내용 개체 틀 2">
            <a:extLst>
              <a:ext uri="{FF2B5EF4-FFF2-40B4-BE49-F238E27FC236}">
                <a16:creationId xmlns:a16="http://schemas.microsoft.com/office/drawing/2014/main" id="{D083EB9C-C494-479A-BFB0-0006586788BB}"/>
              </a:ext>
            </a:extLst>
          </p:cNvPr>
          <p:cNvSpPr>
            <a:spLocks noGrp="1"/>
          </p:cNvSpPr>
          <p:nvPr>
            <p:ph idx="1"/>
          </p:nvPr>
        </p:nvSpPr>
        <p:spPr/>
        <p:txBody>
          <a:bodyPr>
            <a:normAutofit lnSpcReduction="10000"/>
          </a:bodyPr>
          <a:lstStyle/>
          <a:p>
            <a:r>
              <a:rPr lang="en-US" altLang="ko-KR" dirty="0"/>
              <a:t>Software RAID Interface</a:t>
            </a:r>
            <a:endParaRPr lang="en-US" altLang="ko-KR" b="0" dirty="0"/>
          </a:p>
          <a:p>
            <a:r>
              <a:rPr lang="en-US" altLang="ko-KR" b="0" dirty="0"/>
              <a:t>The Linux implementation for the verify read request is rather straight-forward. </a:t>
            </a:r>
          </a:p>
          <a:p>
            <a:pPr marL="457200" indent="-457200">
              <a:buFont typeface="+mj-lt"/>
              <a:buAutoNum type="arabicPeriod"/>
            </a:pPr>
            <a:r>
              <a:rPr lang="en-US" altLang="ko-KR" dirty="0"/>
              <a:t>When the file system wishes to perform a verify read request, it marks the corresponding buffer head with a new </a:t>
            </a:r>
            <a:r>
              <a:rPr lang="en-US" altLang="ko-KR" i="1" dirty="0"/>
              <a:t>RAID synchronize</a:t>
            </a:r>
            <a:r>
              <a:rPr lang="en-US" altLang="ko-KR" dirty="0"/>
              <a:t> flag. </a:t>
            </a:r>
          </a:p>
          <a:p>
            <a:pPr marL="457200" indent="-457200">
              <a:buFont typeface="+mj-lt"/>
              <a:buAutoNum type="arabicPeriod"/>
            </a:pPr>
            <a:r>
              <a:rPr lang="en-US" altLang="ko-KR" b="0" dirty="0"/>
              <a:t>Upon </a:t>
            </a:r>
            <a:r>
              <a:rPr lang="en-US" altLang="ko-KR" dirty="0"/>
              <a:t>receiving the request, the software RAID-5 layer identifies the flag and enables an existing </a:t>
            </a:r>
            <a:r>
              <a:rPr lang="en-US" altLang="ko-KR" i="1" dirty="0"/>
              <a:t>synchronizing</a:t>
            </a:r>
            <a:r>
              <a:rPr lang="en-US" altLang="ko-KR" dirty="0"/>
              <a:t> bit</a:t>
            </a:r>
            <a:r>
              <a:rPr lang="en-US" altLang="ko-KR" b="0" dirty="0"/>
              <a:t> for the corresponding stripe. This bit is used to perform the existing resynchronization process. </a:t>
            </a:r>
          </a:p>
          <a:p>
            <a:pPr marL="457200" indent="-457200">
              <a:buFont typeface="+mj-lt"/>
              <a:buAutoNum type="arabicPeriod"/>
            </a:pPr>
            <a:r>
              <a:rPr lang="en-US" altLang="ko-KR" b="0" dirty="0"/>
              <a:t>Its presence causes a read of the entire stripe followed by a parity check, exactly the functionality required by the verify read request.</a:t>
            </a:r>
          </a:p>
          <a:p>
            <a:endParaRPr lang="ko-KR" altLang="en-US" dirty="0"/>
          </a:p>
        </p:txBody>
      </p:sp>
      <p:sp>
        <p:nvSpPr>
          <p:cNvPr id="4" name="슬라이드 번호 개체 틀 3">
            <a:extLst>
              <a:ext uri="{FF2B5EF4-FFF2-40B4-BE49-F238E27FC236}">
                <a16:creationId xmlns:a16="http://schemas.microsoft.com/office/drawing/2014/main" id="{50F64A8B-3BF3-4450-A38B-8B77543087F2}"/>
              </a:ext>
            </a:extLst>
          </p:cNvPr>
          <p:cNvSpPr>
            <a:spLocks noGrp="1"/>
          </p:cNvSpPr>
          <p:nvPr>
            <p:ph type="sldNum" sz="quarter" idx="12"/>
          </p:nvPr>
        </p:nvSpPr>
        <p:spPr/>
        <p:txBody>
          <a:bodyPr/>
          <a:lstStyle/>
          <a:p>
            <a:fld id="{4BEDD84E-25D4-4983-8AA1-2863C96F08D9}" type="slidenum">
              <a:rPr lang="ko-KR" altLang="en-US" smtClean="0"/>
              <a:pPr/>
              <a:t>8</a:t>
            </a:fld>
            <a:endParaRPr lang="ko-KR" altLang="en-US"/>
          </a:p>
        </p:txBody>
      </p:sp>
    </p:spTree>
    <p:extLst>
      <p:ext uri="{BB962C8B-B14F-4D97-AF65-F5344CB8AC3E}">
        <p14:creationId xmlns:p14="http://schemas.microsoft.com/office/powerpoint/2010/main" val="148081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5ADF19-95E1-4256-A216-52AE8366405B}"/>
              </a:ext>
            </a:extLst>
          </p:cNvPr>
          <p:cNvSpPr>
            <a:spLocks noGrp="1"/>
          </p:cNvSpPr>
          <p:nvPr>
            <p:ph type="title"/>
          </p:nvPr>
        </p:nvSpPr>
        <p:spPr/>
        <p:txBody>
          <a:bodyPr>
            <a:normAutofit fontScale="90000"/>
          </a:bodyPr>
          <a:lstStyle/>
          <a:p>
            <a:r>
              <a:rPr lang="en-US" altLang="ko-KR" dirty="0"/>
              <a:t>RAID5</a:t>
            </a:r>
            <a:r>
              <a:rPr lang="ko-KR" altLang="en-US" dirty="0"/>
              <a:t>의 성능 향상을 위한 부하 균등 </a:t>
            </a:r>
            <a:r>
              <a:rPr lang="en-US" altLang="ko-KR" dirty="0" err="1"/>
              <a:t>destage</a:t>
            </a:r>
            <a:r>
              <a:rPr lang="en-US" altLang="ko-KR" dirty="0"/>
              <a:t> </a:t>
            </a:r>
            <a:r>
              <a:rPr lang="ko-KR" altLang="en-US" dirty="0"/>
              <a:t>기법 </a:t>
            </a:r>
          </a:p>
        </p:txBody>
      </p:sp>
      <p:sp>
        <p:nvSpPr>
          <p:cNvPr id="3" name="내용 개체 틀 2">
            <a:extLst>
              <a:ext uri="{FF2B5EF4-FFF2-40B4-BE49-F238E27FC236}">
                <a16:creationId xmlns:a16="http://schemas.microsoft.com/office/drawing/2014/main" id="{DBC9EC62-D877-432E-8FF2-08E840821D2F}"/>
              </a:ext>
            </a:extLst>
          </p:cNvPr>
          <p:cNvSpPr>
            <a:spLocks noGrp="1"/>
          </p:cNvSpPr>
          <p:nvPr>
            <p:ph idx="1"/>
          </p:nvPr>
        </p:nvSpPr>
        <p:spPr/>
        <p:txBody>
          <a:bodyPr/>
          <a:lstStyle/>
          <a:p>
            <a:r>
              <a:rPr lang="en-US" altLang="ko-KR" b="0" dirty="0"/>
              <a:t>Controller </a:t>
            </a:r>
            <a:r>
              <a:rPr lang="ko-KR" altLang="en-US" b="0" dirty="0"/>
              <a:t>내에 디스크 캐쉬에 저장된 </a:t>
            </a:r>
            <a:r>
              <a:rPr lang="en-US" altLang="ko-KR" b="0" dirty="0"/>
              <a:t>write </a:t>
            </a:r>
            <a:r>
              <a:rPr lang="en-US" altLang="ko-KR" b="0" dirty="0" err="1"/>
              <a:t>reques</a:t>
            </a:r>
            <a:r>
              <a:rPr lang="ko-KR" altLang="en-US" b="0" dirty="0"/>
              <a:t>를 반출 </a:t>
            </a:r>
            <a:r>
              <a:rPr lang="ko-KR" altLang="en-US" b="0" dirty="0" err="1"/>
              <a:t>안고리즘에</a:t>
            </a:r>
            <a:r>
              <a:rPr lang="ko-KR" altLang="en-US" b="0" dirty="0"/>
              <a:t> 따라서 디스크로 쓰여지며</a:t>
            </a:r>
            <a:r>
              <a:rPr lang="en-US" altLang="ko-KR" b="0" dirty="0"/>
              <a:t>, </a:t>
            </a:r>
            <a:r>
              <a:rPr lang="ko-KR" altLang="en-US" dirty="0"/>
              <a:t>반출 알고리즘은 쓰기 </a:t>
            </a:r>
            <a:r>
              <a:rPr lang="ko-KR" altLang="en-US" dirty="0" err="1"/>
              <a:t>캐쉬내의</a:t>
            </a:r>
            <a:r>
              <a:rPr lang="ko-KR" altLang="en-US" dirty="0"/>
              <a:t> </a:t>
            </a:r>
            <a:r>
              <a:rPr lang="en-US" altLang="ko-KR" dirty="0"/>
              <a:t>data</a:t>
            </a:r>
            <a:r>
              <a:rPr lang="ko-KR" altLang="en-US" dirty="0"/>
              <a:t>를 디스크로 </a:t>
            </a:r>
            <a:r>
              <a:rPr lang="ko-KR" altLang="en-US" dirty="0" err="1"/>
              <a:t>스케줄하는</a:t>
            </a:r>
            <a:r>
              <a:rPr lang="ko-KR" altLang="en-US" dirty="0"/>
              <a:t> 순서와 방법을 결정한다</a:t>
            </a:r>
            <a:r>
              <a:rPr lang="en-US" altLang="ko-KR" dirty="0"/>
              <a:t>. </a:t>
            </a:r>
          </a:p>
          <a:p>
            <a:r>
              <a:rPr lang="ko-KR" altLang="en-US" b="0" dirty="0"/>
              <a:t>기존의 반출 알고리즘은 디스크 배열을 구성하는 디스크를 전체적으로 고려하는 것이 아니라</a:t>
            </a:r>
            <a:r>
              <a:rPr lang="en-US" altLang="ko-KR" b="0" dirty="0"/>
              <a:t>, </a:t>
            </a:r>
            <a:r>
              <a:rPr lang="ko-KR" altLang="en-US" dirty="0"/>
              <a:t>개개의 디스크별로 최적의 반출 동작을 수행하도록 되어있으므로</a:t>
            </a:r>
            <a:r>
              <a:rPr lang="en-US" altLang="ko-KR" dirty="0"/>
              <a:t>, </a:t>
            </a:r>
            <a:r>
              <a:rPr lang="ko-KR" altLang="en-US" dirty="0"/>
              <a:t>특정 디스크들에 부하가 불균등하게 부가될 수 있다</a:t>
            </a:r>
            <a:r>
              <a:rPr lang="en-US" altLang="ko-KR" dirty="0"/>
              <a:t>. </a:t>
            </a:r>
          </a:p>
          <a:p>
            <a:r>
              <a:rPr lang="ko-KR" altLang="en-US" b="0" dirty="0"/>
              <a:t>각각의 반출 알고리즘에 따라서</a:t>
            </a:r>
            <a:r>
              <a:rPr lang="en-US" altLang="ko-KR" b="0" dirty="0"/>
              <a:t>, read/write</a:t>
            </a:r>
            <a:r>
              <a:rPr lang="ko-KR" altLang="en-US" b="0" dirty="0"/>
              <a:t> </a:t>
            </a:r>
            <a:r>
              <a:rPr lang="en-US" altLang="ko-KR" b="0" dirty="0"/>
              <a:t>request</a:t>
            </a:r>
            <a:r>
              <a:rPr lang="ko-KR" altLang="en-US" b="0" dirty="0"/>
              <a:t>가 어떻게 각각의 물리적 디스크로 </a:t>
            </a:r>
            <a:r>
              <a:rPr lang="ko-KR" altLang="en-US" b="0" dirty="0" err="1"/>
              <a:t>스케줄될</a:t>
            </a:r>
            <a:r>
              <a:rPr lang="ko-KR" altLang="en-US" b="0" dirty="0"/>
              <a:t> </a:t>
            </a:r>
            <a:r>
              <a:rPr lang="ko-KR" altLang="en-US" b="0" dirty="0" err="1"/>
              <a:t>건지를</a:t>
            </a:r>
            <a:r>
              <a:rPr lang="ko-KR" altLang="en-US" b="0" dirty="0"/>
              <a:t> 결정한다</a:t>
            </a:r>
            <a:r>
              <a:rPr lang="en-US" altLang="ko-KR" b="0" dirty="0"/>
              <a:t>. </a:t>
            </a:r>
          </a:p>
          <a:p>
            <a:r>
              <a:rPr lang="en-US" altLang="ko-KR" b="0" dirty="0"/>
              <a:t>RAID5</a:t>
            </a:r>
            <a:r>
              <a:rPr lang="ko-KR" altLang="en-US" b="0" dirty="0"/>
              <a:t>에서는 하나의 </a:t>
            </a:r>
            <a:r>
              <a:rPr lang="en-US" altLang="ko-KR" b="0" dirty="0"/>
              <a:t>I/O Request</a:t>
            </a:r>
            <a:r>
              <a:rPr lang="ko-KR" altLang="en-US" b="0" dirty="0"/>
              <a:t>가 발생되면 여러 디스크로 입출력 요구가 분산되어 처리되기 때문에</a:t>
            </a:r>
            <a:r>
              <a:rPr lang="en-US" altLang="ko-KR" b="0" dirty="0"/>
              <a:t>, </a:t>
            </a:r>
            <a:r>
              <a:rPr lang="ko-KR" altLang="en-US" dirty="0"/>
              <a:t>일부 디스크에서 부하가 증가하면 평균 대기 지연시간이 증가하므로</a:t>
            </a:r>
            <a:r>
              <a:rPr lang="en-US" altLang="ko-KR" dirty="0"/>
              <a:t>, host </a:t>
            </a:r>
            <a:r>
              <a:rPr lang="ko-KR" altLang="en-US" dirty="0"/>
              <a:t>입장에서 처리 시간이 증가한다</a:t>
            </a:r>
            <a:r>
              <a:rPr lang="en-US" altLang="ko-KR" b="0" dirty="0"/>
              <a:t>. </a:t>
            </a:r>
          </a:p>
          <a:p>
            <a:endParaRPr lang="ko-KR" altLang="en-US" dirty="0"/>
          </a:p>
        </p:txBody>
      </p:sp>
      <p:sp>
        <p:nvSpPr>
          <p:cNvPr id="4" name="슬라이드 번호 개체 틀 3">
            <a:extLst>
              <a:ext uri="{FF2B5EF4-FFF2-40B4-BE49-F238E27FC236}">
                <a16:creationId xmlns:a16="http://schemas.microsoft.com/office/drawing/2014/main" id="{9C733794-F9DB-4B0F-94B9-C074237FBA52}"/>
              </a:ext>
            </a:extLst>
          </p:cNvPr>
          <p:cNvSpPr>
            <a:spLocks noGrp="1"/>
          </p:cNvSpPr>
          <p:nvPr>
            <p:ph type="sldNum" sz="quarter" idx="12"/>
          </p:nvPr>
        </p:nvSpPr>
        <p:spPr/>
        <p:txBody>
          <a:bodyPr/>
          <a:lstStyle/>
          <a:p>
            <a:fld id="{4BEDD84E-25D4-4983-8AA1-2863C96F08D9}" type="slidenum">
              <a:rPr lang="ko-KR" altLang="en-US" smtClean="0"/>
              <a:pPr/>
              <a:t>9</a:t>
            </a:fld>
            <a:endParaRPr lang="ko-KR" altLang="en-US"/>
          </a:p>
        </p:txBody>
      </p:sp>
    </p:spTree>
    <p:extLst>
      <p:ext uri="{BB962C8B-B14F-4D97-AF65-F5344CB8AC3E}">
        <p14:creationId xmlns:p14="http://schemas.microsoft.com/office/powerpoint/2010/main" val="37397709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15922</TotalTime>
  <Words>784</Words>
  <Application>Microsoft Office PowerPoint</Application>
  <PresentationFormat>사용자 지정</PresentationFormat>
  <Paragraphs>71</Paragraphs>
  <Slides>10</Slides>
  <Notes>1</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10</vt:i4>
      </vt:variant>
    </vt:vector>
  </HeadingPairs>
  <TitlesOfParts>
    <vt:vector size="16" baseType="lpstr">
      <vt:lpstr>맑은 고딕</vt:lpstr>
      <vt:lpstr>Arial</vt:lpstr>
      <vt:lpstr>Century Gothic</vt:lpstr>
      <vt:lpstr>Wingdings</vt:lpstr>
      <vt:lpstr>Office 테마</vt:lpstr>
      <vt:lpstr>1_Office 테마</vt:lpstr>
      <vt:lpstr>RAID종류 및 SYNC관련 조사</vt:lpstr>
      <vt:lpstr>Hardware RAID </vt:lpstr>
      <vt:lpstr>Software RAID </vt:lpstr>
      <vt:lpstr>HW RAID 및 SW RAID 비교  </vt:lpstr>
      <vt:lpstr>Sync issue  </vt:lpstr>
      <vt:lpstr>R- BARRIER 내용  </vt:lpstr>
      <vt:lpstr>Forced flushing to physical medium</vt:lpstr>
      <vt:lpstr>Journal-guided Resynchronization for software RAID</vt:lpstr>
      <vt:lpstr>RAID5의 성능 향상을 위한 부하 균등 destage 기법 </vt:lpstr>
      <vt:lpstr>RAID text book </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dc:title>
  <dc:creator>Microsoft Corporation</dc:creator>
  <cp:lastModifiedBy>SeojinKim</cp:lastModifiedBy>
  <cp:revision>1324</cp:revision>
  <dcterms:created xsi:type="dcterms:W3CDTF">2006-10-05T04:04:58Z</dcterms:created>
  <dcterms:modified xsi:type="dcterms:W3CDTF">2018-05-10T05:07:29Z</dcterms:modified>
</cp:coreProperties>
</file>