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56" r:id="rId1"/>
    <p:sldMasterId id="2147484069" r:id="rId2"/>
  </p:sldMasterIdLst>
  <p:notesMasterIdLst>
    <p:notesMasterId r:id="rId16"/>
  </p:notesMasterIdLst>
  <p:handoutMasterIdLst>
    <p:handoutMasterId r:id="rId17"/>
  </p:handoutMasterIdLst>
  <p:sldIdLst>
    <p:sldId id="395" r:id="rId3"/>
    <p:sldId id="408" r:id="rId4"/>
    <p:sldId id="406" r:id="rId5"/>
    <p:sldId id="409" r:id="rId6"/>
    <p:sldId id="407" r:id="rId7"/>
    <p:sldId id="382" r:id="rId8"/>
    <p:sldId id="405" r:id="rId9"/>
    <p:sldId id="398" r:id="rId10"/>
    <p:sldId id="399" r:id="rId11"/>
    <p:sldId id="400" r:id="rId12"/>
    <p:sldId id="401" r:id="rId13"/>
    <p:sldId id="402" r:id="rId14"/>
    <p:sldId id="404" r:id="rId15"/>
  </p:sldIdLst>
  <p:sldSz cx="9361488" cy="6408738"/>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3BBBA73A-D899-4DC3-B572-EC896EB73079}">
          <p14:sldIdLst>
            <p14:sldId id="395"/>
            <p14:sldId id="408"/>
            <p14:sldId id="406"/>
            <p14:sldId id="409"/>
            <p14:sldId id="407"/>
            <p14:sldId id="382"/>
            <p14:sldId id="405"/>
            <p14:sldId id="398"/>
            <p14:sldId id="399"/>
            <p14:sldId id="400"/>
            <p14:sldId id="401"/>
            <p14:sldId id="402"/>
            <p14:sldId id="404"/>
          </p14:sldIdLst>
        </p14:section>
      </p14:sectionLst>
    </p:ext>
    <p:ext uri="{EFAFB233-063F-42B5-8137-9DF3F51BA10A}">
      <p15:sldGuideLst xmlns:p15="http://schemas.microsoft.com/office/powerpoint/2012/main">
        <p15:guide id="1" orient="horz" pos="2160">
          <p15:clr>
            <a:srgbClr val="A4A3A4"/>
          </p15:clr>
        </p15:guide>
        <p15:guide id="2" pos="2949" userDrawn="1">
          <p15:clr>
            <a:srgbClr val="A4A3A4"/>
          </p15:clr>
        </p15:guide>
        <p15:guide id="3" orient="horz" pos="215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어두운 스타일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밝은 스타일 2 - 강조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26" autoAdjust="0"/>
  </p:normalViewPr>
  <p:slideViewPr>
    <p:cSldViewPr>
      <p:cViewPr varScale="1">
        <p:scale>
          <a:sx n="52" d="100"/>
          <a:sy n="52" d="100"/>
        </p:scale>
        <p:origin x="52" y="288"/>
      </p:cViewPr>
      <p:guideLst>
        <p:guide orient="horz" pos="2160"/>
        <p:guide pos="2949"/>
        <p:guide orient="horz" pos="215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eojinKim\Downloads\r0d3.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a:t>Sync </a:t>
            </a:r>
            <a:r>
              <a:rPr lang="ko-KR"/>
              <a:t>비교</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ko-KR"/>
        </a:p>
      </c:txPr>
    </c:title>
    <c:autoTitleDeleted val="0"/>
    <c:plotArea>
      <c:layout/>
      <c:barChart>
        <c:barDir val="col"/>
        <c:grouping val="clustered"/>
        <c:varyColors val="0"/>
        <c:ser>
          <c:idx val="0"/>
          <c:order val="0"/>
          <c:tx>
            <c:strRef>
              <c:f>Sheet1!$M$19</c:f>
              <c:strCache>
                <c:ptCount val="1"/>
                <c:pt idx="0">
                  <c:v>RAID0</c:v>
                </c:pt>
              </c:strCache>
            </c:strRef>
          </c:tx>
          <c:spPr>
            <a:solidFill>
              <a:schemeClr val="accent1"/>
            </a:solidFill>
            <a:ln>
              <a:noFill/>
            </a:ln>
            <a:effectLst/>
          </c:spPr>
          <c:invertIfNegative val="0"/>
          <c:cat>
            <c:strRef>
              <c:f>Sheet1!$L$20:$L$23</c:f>
              <c:strCache>
                <c:ptCount val="4"/>
                <c:pt idx="0">
                  <c:v>md0</c:v>
                </c:pt>
                <c:pt idx="1">
                  <c:v>sda1</c:v>
                </c:pt>
                <c:pt idx="2">
                  <c:v>sdb1</c:v>
                </c:pt>
                <c:pt idx="3">
                  <c:v>sdd1</c:v>
                </c:pt>
              </c:strCache>
            </c:strRef>
          </c:cat>
          <c:val>
            <c:numRef>
              <c:f>Sheet1!$M$20:$M$23</c:f>
              <c:numCache>
                <c:formatCode>General</c:formatCode>
                <c:ptCount val="4"/>
                <c:pt idx="0">
                  <c:v>501743</c:v>
                </c:pt>
                <c:pt idx="1">
                  <c:v>427211</c:v>
                </c:pt>
                <c:pt idx="2">
                  <c:v>420528</c:v>
                </c:pt>
                <c:pt idx="3">
                  <c:v>428241</c:v>
                </c:pt>
              </c:numCache>
            </c:numRef>
          </c:val>
          <c:extLst>
            <c:ext xmlns:c16="http://schemas.microsoft.com/office/drawing/2014/chart" uri="{C3380CC4-5D6E-409C-BE32-E72D297353CC}">
              <c16:uniqueId val="{00000000-58EE-4FD1-B968-6B7A36531BED}"/>
            </c:ext>
          </c:extLst>
        </c:ser>
        <c:ser>
          <c:idx val="1"/>
          <c:order val="1"/>
          <c:tx>
            <c:strRef>
              <c:f>Sheet1!$N$19</c:f>
              <c:strCache>
                <c:ptCount val="1"/>
                <c:pt idx="0">
                  <c:v>RAID5</c:v>
                </c:pt>
              </c:strCache>
            </c:strRef>
          </c:tx>
          <c:spPr>
            <a:solidFill>
              <a:schemeClr val="accent2"/>
            </a:solidFill>
            <a:ln>
              <a:noFill/>
            </a:ln>
            <a:effectLst/>
          </c:spPr>
          <c:invertIfNegative val="0"/>
          <c:cat>
            <c:strRef>
              <c:f>Sheet1!$L$20:$L$23</c:f>
              <c:strCache>
                <c:ptCount val="4"/>
                <c:pt idx="0">
                  <c:v>md0</c:v>
                </c:pt>
                <c:pt idx="1">
                  <c:v>sda1</c:v>
                </c:pt>
                <c:pt idx="2">
                  <c:v>sdb1</c:v>
                </c:pt>
                <c:pt idx="3">
                  <c:v>sdd1</c:v>
                </c:pt>
              </c:strCache>
            </c:strRef>
          </c:cat>
          <c:val>
            <c:numRef>
              <c:f>Sheet1!$N$20:$N$23</c:f>
              <c:numCache>
                <c:formatCode>General</c:formatCode>
                <c:ptCount val="4"/>
                <c:pt idx="0">
                  <c:v>738304</c:v>
                </c:pt>
                <c:pt idx="1">
                  <c:v>3314808</c:v>
                </c:pt>
                <c:pt idx="2">
                  <c:v>3313273</c:v>
                </c:pt>
                <c:pt idx="3">
                  <c:v>3311531</c:v>
                </c:pt>
              </c:numCache>
            </c:numRef>
          </c:val>
          <c:extLst>
            <c:ext xmlns:c16="http://schemas.microsoft.com/office/drawing/2014/chart" uri="{C3380CC4-5D6E-409C-BE32-E72D297353CC}">
              <c16:uniqueId val="{00000001-58EE-4FD1-B968-6B7A36531BED}"/>
            </c:ext>
          </c:extLst>
        </c:ser>
        <c:dLbls>
          <c:showLegendKey val="0"/>
          <c:showVal val="0"/>
          <c:showCatName val="0"/>
          <c:showSerName val="0"/>
          <c:showPercent val="0"/>
          <c:showBubbleSize val="0"/>
        </c:dLbls>
        <c:gapWidth val="267"/>
        <c:overlap val="-43"/>
        <c:axId val="483204768"/>
        <c:axId val="483208704"/>
      </c:barChart>
      <c:catAx>
        <c:axId val="483204768"/>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ko-KR"/>
          </a:p>
        </c:txPr>
        <c:crossAx val="483208704"/>
        <c:crosses val="autoZero"/>
        <c:auto val="1"/>
        <c:lblAlgn val="ctr"/>
        <c:lblOffset val="100"/>
        <c:noMultiLvlLbl val="0"/>
      </c:catAx>
      <c:valAx>
        <c:axId val="483208704"/>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ko-KR"/>
          </a:p>
        </c:txPr>
        <c:crossAx val="483204768"/>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ko-KR"/>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C247EF33-FBA1-49C5-8039-997B147BF69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9714AF20-7C0D-4BF4-ADD1-7E476EFB9D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1287FE-776F-4D1B-A713-47B3374E9686}" type="datetimeFigureOut">
              <a:rPr lang="ko-KR" altLang="en-US" smtClean="0"/>
              <a:t>2018-04-04</a:t>
            </a:fld>
            <a:endParaRPr lang="ko-KR" altLang="en-US"/>
          </a:p>
        </p:txBody>
      </p:sp>
      <p:sp>
        <p:nvSpPr>
          <p:cNvPr id="4" name="바닥글 개체 틀 3">
            <a:extLst>
              <a:ext uri="{FF2B5EF4-FFF2-40B4-BE49-F238E27FC236}">
                <a16:creationId xmlns:a16="http://schemas.microsoft.com/office/drawing/2014/main" id="{C5FA0C4A-B472-4BED-89D7-E1ACB2F590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74C74B9A-7DC5-4102-85FB-9BDFC683CD9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E18985-0C00-47DE-A2E1-EBD16BDEFB32}" type="slidenum">
              <a:rPr lang="ko-KR" altLang="en-US" smtClean="0"/>
              <a:t>‹#›</a:t>
            </a:fld>
            <a:endParaRPr lang="ko-KR" altLang="en-US"/>
          </a:p>
        </p:txBody>
      </p:sp>
    </p:spTree>
    <p:extLst>
      <p:ext uri="{BB962C8B-B14F-4D97-AF65-F5344CB8AC3E}">
        <p14:creationId xmlns:p14="http://schemas.microsoft.com/office/powerpoint/2010/main" val="28708985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99A078-7987-4461-8469-7453C7AF5D4A}" type="datetimeFigureOut">
              <a:rPr lang="ko-KR" altLang="en-US" smtClean="0"/>
              <a:t>2018-04-04</a:t>
            </a:fld>
            <a:endParaRPr lang="ko-KR" altLang="en-US"/>
          </a:p>
        </p:txBody>
      </p:sp>
      <p:sp>
        <p:nvSpPr>
          <p:cNvPr id="4" name="슬라이드 이미지 개체 틀 3"/>
          <p:cNvSpPr>
            <a:spLocks noGrp="1" noRot="1" noChangeAspect="1"/>
          </p:cNvSpPr>
          <p:nvPr>
            <p:ph type="sldImg" idx="2"/>
          </p:nvPr>
        </p:nvSpPr>
        <p:spPr>
          <a:xfrm>
            <a:off x="925513" y="685800"/>
            <a:ext cx="5006975"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D42821-CF68-4972-92E1-72FC09454AAD}" type="slidenum">
              <a:rPr lang="ko-KR" altLang="en-US" smtClean="0"/>
              <a:t>‹#›</a:t>
            </a:fld>
            <a:endParaRPr lang="ko-KR" altLang="en-US"/>
          </a:p>
        </p:txBody>
      </p:sp>
    </p:spTree>
    <p:extLst>
      <p:ext uri="{BB962C8B-B14F-4D97-AF65-F5344CB8AC3E}">
        <p14:creationId xmlns:p14="http://schemas.microsoft.com/office/powerpoint/2010/main" val="133356472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433216" y="1980377"/>
            <a:ext cx="8496000" cy="1296000"/>
          </a:xfrm>
        </p:spPr>
        <p:txBody>
          <a:bodyPr>
            <a:normAutofit/>
          </a:bodyPr>
          <a:lstStyle>
            <a:lvl1pPr>
              <a:defRPr sz="4400">
                <a:latin typeface="Arial" panose="020B0604020202020204" pitchFamily="34" charset="0"/>
                <a:cs typeface="Arial" panose="020B0604020202020204" pitchFamily="34" charset="0"/>
              </a:defRPr>
            </a:lvl1pPr>
          </a:lstStyle>
          <a:p>
            <a:r>
              <a:rPr lang="ko-KR" altLang="en-US" dirty="0"/>
              <a:t>마스터 제목 스타일 편집</a:t>
            </a:r>
          </a:p>
        </p:txBody>
      </p:sp>
      <p:sp>
        <p:nvSpPr>
          <p:cNvPr id="3" name="부제목 2"/>
          <p:cNvSpPr>
            <a:spLocks noGrp="1"/>
          </p:cNvSpPr>
          <p:nvPr>
            <p:ph type="subTitle" idx="1"/>
          </p:nvPr>
        </p:nvSpPr>
        <p:spPr>
          <a:xfrm>
            <a:off x="1404223" y="3780585"/>
            <a:ext cx="6553042" cy="1368000"/>
          </a:xfrm>
        </p:spPr>
        <p:txBody>
          <a:bodyPr>
            <a:normAutofit/>
          </a:bodyPr>
          <a:lstStyle>
            <a:lvl1pPr marL="0" indent="0" algn="ctr">
              <a:buNone/>
              <a:defRPr sz="3200" b="0">
                <a:solidFill>
                  <a:schemeClr val="tx1">
                    <a:tint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EEE8D105-A473-495D-B792-09409D51E948}" type="datetime1">
              <a:rPr lang="ko-KR" altLang="en-US" smtClean="0"/>
              <a:pPr/>
              <a:t>2018-04-04</a:t>
            </a:fld>
            <a:endParaRPr lang="ko-KR" altLang="en-US"/>
          </a:p>
        </p:txBody>
      </p:sp>
      <p:sp>
        <p:nvSpPr>
          <p:cNvPr id="5" name="바닥글 개체 틀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ko-KR" altLang="en-US"/>
          </a:p>
        </p:txBody>
      </p:sp>
      <p:sp>
        <p:nvSpPr>
          <p:cNvPr id="6" name="슬라이드 번호 개체 틀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4BEDD84E-25D4-4983-8AA1-2863C96F08D9}" type="slidenum">
              <a:rPr lang="ko-KR" altLang="en-US" smtClean="0"/>
              <a:pPr/>
              <a:t>‹#›</a:t>
            </a:fld>
            <a:endParaRPr lang="ko-KR" altLang="en-US"/>
          </a:p>
        </p:txBody>
      </p:sp>
    </p:spTree>
    <p:extLst>
      <p:ext uri="{BB962C8B-B14F-4D97-AF65-F5344CB8AC3E}">
        <p14:creationId xmlns:p14="http://schemas.microsoft.com/office/powerpoint/2010/main" val="214019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68076" y="255164"/>
            <a:ext cx="3079865" cy="1085925"/>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660082" y="255164"/>
            <a:ext cx="5233332" cy="546968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68076" y="1341088"/>
            <a:ext cx="3079865" cy="438375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7486F97D-ECF3-4F9E-99D3-CE230241A956}" type="datetime1">
              <a:rPr lang="ko-KR" altLang="en-US" smtClean="0"/>
              <a:t>2018-04-04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extLst>
      <p:ext uri="{BB962C8B-B14F-4D97-AF65-F5344CB8AC3E}">
        <p14:creationId xmlns:p14="http://schemas.microsoft.com/office/powerpoint/2010/main" val="1597590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834917" y="4486117"/>
            <a:ext cx="5616893" cy="529612"/>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834917" y="572633"/>
            <a:ext cx="5616893" cy="384524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834917" y="5015728"/>
            <a:ext cx="5616893" cy="7521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38728E00-6A23-42ED-A3F6-EDA6F327EF4F}" type="datetime1">
              <a:rPr lang="ko-KR" altLang="en-US" smtClean="0"/>
              <a:t>2018-04-04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extLst>
      <p:ext uri="{BB962C8B-B14F-4D97-AF65-F5344CB8AC3E}">
        <p14:creationId xmlns:p14="http://schemas.microsoft.com/office/powerpoint/2010/main" val="1737341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9BEEE5D4-408B-49D1-AE45-3CE00485EA94}" type="datetime1">
              <a:rPr lang="ko-KR" altLang="en-US" smtClean="0"/>
              <a:t>2018-04-04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extLst>
      <p:ext uri="{BB962C8B-B14F-4D97-AF65-F5344CB8AC3E}">
        <p14:creationId xmlns:p14="http://schemas.microsoft.com/office/powerpoint/2010/main" val="2807443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787079" y="256647"/>
            <a:ext cx="2106335" cy="5468196"/>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68074" y="256647"/>
            <a:ext cx="6162980" cy="5468196"/>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5E4D13BE-F119-4590-8866-A6A6058C647A}" type="datetime1">
              <a:rPr lang="ko-KR" altLang="en-US" smtClean="0"/>
              <a:t>2018-04-04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extLst>
      <p:ext uri="{BB962C8B-B14F-4D97-AF65-F5344CB8AC3E}">
        <p14:creationId xmlns:p14="http://schemas.microsoft.com/office/powerpoint/2010/main" val="2841323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70662" y="1990866"/>
            <a:ext cx="9020167" cy="1373725"/>
          </a:xfrm>
        </p:spPr>
        <p:txBody>
          <a:bodyPr>
            <a:normAutofit/>
          </a:bodyPr>
          <a:lstStyle>
            <a:lvl1pPr>
              <a:defRPr sz="2966" b="1"/>
            </a:lvl1pPr>
          </a:lstStyle>
          <a:p>
            <a:r>
              <a:rPr lang="ko-KR" altLang="en-US"/>
              <a:t>마스터 제목 스타일 편집</a:t>
            </a:r>
          </a:p>
        </p:txBody>
      </p:sp>
      <p:sp>
        <p:nvSpPr>
          <p:cNvPr id="3" name="부제목 2"/>
          <p:cNvSpPr>
            <a:spLocks noGrp="1"/>
          </p:cNvSpPr>
          <p:nvPr>
            <p:ph type="subTitle" idx="1"/>
          </p:nvPr>
        </p:nvSpPr>
        <p:spPr>
          <a:xfrm>
            <a:off x="170662" y="4081525"/>
            <a:ext cx="9020167" cy="1281647"/>
          </a:xfrm>
        </p:spPr>
        <p:txBody>
          <a:bodyPr>
            <a:normAutofit/>
          </a:bodyPr>
          <a:lstStyle>
            <a:lvl1pPr marL="0" indent="0" algn="r">
              <a:buNone/>
              <a:defRPr sz="1854" b="1">
                <a:solidFill>
                  <a:schemeClr val="tx1">
                    <a:tint val="75000"/>
                  </a:schemeClr>
                </a:solidFill>
              </a:defRPr>
            </a:lvl1pPr>
            <a:lvl2pPr marL="496584" indent="0" algn="ctr">
              <a:buNone/>
              <a:defRPr>
                <a:solidFill>
                  <a:schemeClr val="tx1">
                    <a:tint val="75000"/>
                  </a:schemeClr>
                </a:solidFill>
              </a:defRPr>
            </a:lvl2pPr>
            <a:lvl3pPr marL="993168" indent="0" algn="ctr">
              <a:buNone/>
              <a:defRPr>
                <a:solidFill>
                  <a:schemeClr val="tx1">
                    <a:tint val="75000"/>
                  </a:schemeClr>
                </a:solidFill>
              </a:defRPr>
            </a:lvl3pPr>
            <a:lvl4pPr marL="1489752" indent="0" algn="ctr">
              <a:buNone/>
              <a:defRPr>
                <a:solidFill>
                  <a:schemeClr val="tx1">
                    <a:tint val="75000"/>
                  </a:schemeClr>
                </a:solidFill>
              </a:defRPr>
            </a:lvl4pPr>
            <a:lvl5pPr marL="1986336" indent="0" algn="ctr">
              <a:buNone/>
              <a:defRPr>
                <a:solidFill>
                  <a:schemeClr val="tx1">
                    <a:tint val="75000"/>
                  </a:schemeClr>
                </a:solidFill>
              </a:defRPr>
            </a:lvl5pPr>
            <a:lvl6pPr marL="2482919" indent="0" algn="ctr">
              <a:buNone/>
              <a:defRPr>
                <a:solidFill>
                  <a:schemeClr val="tx1">
                    <a:tint val="75000"/>
                  </a:schemeClr>
                </a:solidFill>
              </a:defRPr>
            </a:lvl6pPr>
            <a:lvl7pPr marL="2979503" indent="0" algn="ctr">
              <a:buNone/>
              <a:defRPr>
                <a:solidFill>
                  <a:schemeClr val="tx1">
                    <a:tint val="75000"/>
                  </a:schemeClr>
                </a:solidFill>
              </a:defRPr>
            </a:lvl7pPr>
            <a:lvl8pPr marL="3476087" indent="0" algn="ctr">
              <a:buNone/>
              <a:defRPr>
                <a:solidFill>
                  <a:schemeClr val="tx1">
                    <a:tint val="75000"/>
                  </a:schemeClr>
                </a:solidFill>
              </a:defRPr>
            </a:lvl8pPr>
            <a:lvl9pPr marL="3972671"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7DA44C9C-E70D-4D59-A503-71A90F7C03F8}" type="datetime1">
              <a:rPr lang="ko-KR" altLang="en-US" smtClean="0"/>
              <a:t>2018-04-04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48ED32C-772A-4C05-B8B0-CAB15F454065}" type="slidenum">
              <a:rPr lang="ko-KR" altLang="en-US" smtClean="0"/>
              <a:t>‹#›</a:t>
            </a:fld>
            <a:endParaRPr lang="ko-KR" altLang="en-US"/>
          </a:p>
        </p:txBody>
      </p:sp>
    </p:spTree>
    <p:extLst>
      <p:ext uri="{BB962C8B-B14F-4D97-AF65-F5344CB8AC3E}">
        <p14:creationId xmlns:p14="http://schemas.microsoft.com/office/powerpoint/2010/main" val="1586788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170662" y="168552"/>
            <a:ext cx="9020167" cy="539641"/>
          </a:xfrm>
        </p:spPr>
        <p:txBody>
          <a:bodyPr lIns="0" tIns="0" rIns="0" bIns="0">
            <a:normAutofit/>
          </a:bodyPr>
          <a:lstStyle>
            <a:lvl1pPr algn="l">
              <a:defRPr sz="2966" b="1"/>
            </a:lvl1pPr>
          </a:lstStyle>
          <a:p>
            <a:r>
              <a:rPr lang="ko-KR" altLang="en-US"/>
              <a:t>마스터 제목 스타일 편집</a:t>
            </a:r>
          </a:p>
        </p:txBody>
      </p:sp>
      <p:sp>
        <p:nvSpPr>
          <p:cNvPr id="3" name="내용 개체 틀 2"/>
          <p:cNvSpPr>
            <a:spLocks noGrp="1"/>
          </p:cNvSpPr>
          <p:nvPr>
            <p:ph idx="1"/>
          </p:nvPr>
        </p:nvSpPr>
        <p:spPr>
          <a:xfrm>
            <a:off x="170662" y="1315417"/>
            <a:ext cx="9020167" cy="4519994"/>
          </a:xfrm>
        </p:spPr>
        <p:txBody>
          <a:bodyPr lIns="0" tIns="0" rIns="0" bIns="0">
            <a:normAutofit/>
          </a:bodyPr>
          <a:lstStyle>
            <a:lvl1pPr marL="266947" indent="-266947">
              <a:lnSpc>
                <a:spcPct val="120000"/>
              </a:lnSpc>
              <a:buFont typeface="Wingdings" panose="05000000000000000000" pitchFamily="2" charset="2"/>
              <a:buChar char="§"/>
              <a:defRPr sz="1668" b="1"/>
            </a:lvl1pPr>
            <a:lvl2pPr marL="533894" indent="-266947">
              <a:lnSpc>
                <a:spcPct val="120000"/>
              </a:lnSpc>
              <a:buFont typeface="Wingdings" panose="05000000000000000000" pitchFamily="2" charset="2"/>
              <a:buChar char="ü"/>
              <a:defRPr sz="1668" b="1"/>
            </a:lvl2pPr>
            <a:lvl3pPr marL="834210" indent="-266947">
              <a:lnSpc>
                <a:spcPct val="120000"/>
              </a:lnSpc>
              <a:buFont typeface="맑은 고딕" panose="020B0503020000020004" pitchFamily="50" charset="-127"/>
              <a:buChar char="→"/>
              <a:defRPr sz="1668" b="1"/>
            </a:lvl3pPr>
            <a:lvl4pPr marL="1134526" indent="-266947">
              <a:lnSpc>
                <a:spcPct val="120000"/>
              </a:lnSpc>
              <a:defRPr sz="1668" b="1"/>
            </a:lvl4pPr>
            <a:lvl5pPr marL="1401473">
              <a:lnSpc>
                <a:spcPct val="120000"/>
              </a:lnSpc>
              <a:defRPr sz="1668" b="1"/>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a:xfrm>
            <a:off x="468074" y="5966443"/>
            <a:ext cx="2184347" cy="337275"/>
          </a:xfrm>
        </p:spPr>
        <p:txBody>
          <a:bodyPr/>
          <a:lstStyle/>
          <a:p>
            <a:fld id="{35BB4FC9-0787-450A-A12E-2CCFA48D581B}" type="datetime1">
              <a:rPr lang="ko-KR" altLang="en-US" smtClean="0"/>
              <a:t>2018-04-04</a:t>
            </a:fld>
            <a:endParaRPr lang="ko-KR" altLang="en-US"/>
          </a:p>
        </p:txBody>
      </p:sp>
      <p:sp>
        <p:nvSpPr>
          <p:cNvPr id="5" name="바닥글 개체 틀 4"/>
          <p:cNvSpPr>
            <a:spLocks noGrp="1"/>
          </p:cNvSpPr>
          <p:nvPr>
            <p:ph type="ftr" sz="quarter" idx="11"/>
          </p:nvPr>
        </p:nvSpPr>
        <p:spPr>
          <a:xfrm>
            <a:off x="3198509" y="5966443"/>
            <a:ext cx="2964471" cy="337275"/>
          </a:xfrm>
        </p:spPr>
        <p:txBody>
          <a:bodyPr/>
          <a:lstStyle/>
          <a:p>
            <a:endParaRPr lang="ko-KR" altLang="en-US"/>
          </a:p>
        </p:txBody>
      </p:sp>
      <p:grpSp>
        <p:nvGrpSpPr>
          <p:cNvPr id="10" name="그룹 9"/>
          <p:cNvGrpSpPr/>
          <p:nvPr userDrawn="1"/>
        </p:nvGrpSpPr>
        <p:grpSpPr>
          <a:xfrm flipV="1">
            <a:off x="8063765" y="-3852"/>
            <a:ext cx="1300541" cy="1011827"/>
            <a:chOff x="7773686" y="5619175"/>
            <a:chExt cx="1370453" cy="1080001"/>
          </a:xfrm>
        </p:grpSpPr>
        <p:sp>
          <p:nvSpPr>
            <p:cNvPr id="7" name="직각 삼각형 6"/>
            <p:cNvSpPr/>
            <p:nvPr userDrawn="1"/>
          </p:nvSpPr>
          <p:spPr>
            <a:xfrm>
              <a:off x="8421429" y="6159173"/>
              <a:ext cx="720000" cy="540001"/>
            </a:xfrm>
            <a:prstGeom prst="rtTriangle">
              <a:avLst/>
            </a:prstGeom>
            <a:solidFill>
              <a:srgbClr val="EEE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68"/>
            </a:p>
          </p:txBody>
        </p:sp>
        <p:sp>
          <p:nvSpPr>
            <p:cNvPr id="8" name="직각 삼각형 7"/>
            <p:cNvSpPr/>
            <p:nvPr userDrawn="1"/>
          </p:nvSpPr>
          <p:spPr>
            <a:xfrm flipH="1">
              <a:off x="7773686" y="6159175"/>
              <a:ext cx="647700" cy="540001"/>
            </a:xfrm>
            <a:prstGeom prst="rtTriangle">
              <a:avLst/>
            </a:prstGeom>
            <a:solidFill>
              <a:srgbClr val="EC74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68"/>
            </a:p>
          </p:txBody>
        </p:sp>
        <p:sp>
          <p:nvSpPr>
            <p:cNvPr id="9" name="이등변 삼각형 8"/>
            <p:cNvSpPr/>
            <p:nvPr userDrawn="1"/>
          </p:nvSpPr>
          <p:spPr>
            <a:xfrm rot="16200000">
              <a:off x="8244139" y="5799175"/>
              <a:ext cx="1080000" cy="720000"/>
            </a:xfrm>
            <a:prstGeom prst="triangle">
              <a:avLst/>
            </a:prstGeom>
            <a:solidFill>
              <a:srgbClr val="496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68"/>
            </a:p>
          </p:txBody>
        </p:sp>
      </p:grpSp>
      <p:sp>
        <p:nvSpPr>
          <p:cNvPr id="6" name="슬라이드 번호 개체 틀 5"/>
          <p:cNvSpPr>
            <a:spLocks noGrp="1"/>
          </p:cNvSpPr>
          <p:nvPr>
            <p:ph type="sldNum" sz="quarter" idx="12"/>
          </p:nvPr>
        </p:nvSpPr>
        <p:spPr>
          <a:xfrm>
            <a:off x="7004120" y="370979"/>
            <a:ext cx="2184347" cy="337275"/>
          </a:xfrm>
        </p:spPr>
        <p:txBody>
          <a:bodyPr lIns="0" tIns="0" rIns="0" bIns="0"/>
          <a:lstStyle>
            <a:lvl1pPr>
              <a:defRPr sz="1112" b="1">
                <a:solidFill>
                  <a:schemeClr val="bg1"/>
                </a:solidFill>
              </a:defRPr>
            </a:lvl1pPr>
          </a:lstStyle>
          <a:p>
            <a:fld id="{748ED32C-772A-4C05-B8B0-CAB15F454065}" type="slidenum">
              <a:rPr lang="ko-KR" altLang="en-US" smtClean="0"/>
              <a:pPr/>
              <a:t>‹#›</a:t>
            </a:fld>
            <a:endParaRPr lang="ko-KR" altLang="en-US"/>
          </a:p>
        </p:txBody>
      </p:sp>
    </p:spTree>
    <p:extLst>
      <p:ext uri="{BB962C8B-B14F-4D97-AF65-F5344CB8AC3E}">
        <p14:creationId xmlns:p14="http://schemas.microsoft.com/office/powerpoint/2010/main" val="1844605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170662" y="168552"/>
            <a:ext cx="9020167" cy="539641"/>
          </a:xfrm>
        </p:spPr>
        <p:txBody>
          <a:bodyPr lIns="0" tIns="0" rIns="0" bIns="0">
            <a:normAutofit/>
          </a:bodyPr>
          <a:lstStyle>
            <a:lvl1pPr algn="l">
              <a:defRPr sz="2966" b="1"/>
            </a:lvl1pPr>
          </a:lstStyle>
          <a:p>
            <a:r>
              <a:rPr lang="ko-KR" altLang="en-US"/>
              <a:t>마스터 제목 스타일 편집</a:t>
            </a:r>
          </a:p>
        </p:txBody>
      </p:sp>
      <p:sp>
        <p:nvSpPr>
          <p:cNvPr id="4" name="날짜 개체 틀 3"/>
          <p:cNvSpPr>
            <a:spLocks noGrp="1"/>
          </p:cNvSpPr>
          <p:nvPr>
            <p:ph type="dt" sz="half" idx="10"/>
          </p:nvPr>
        </p:nvSpPr>
        <p:spPr>
          <a:xfrm>
            <a:off x="468074" y="5966443"/>
            <a:ext cx="2184347" cy="337275"/>
          </a:xfrm>
        </p:spPr>
        <p:txBody>
          <a:bodyPr/>
          <a:lstStyle/>
          <a:p>
            <a:fld id="{1EAEBD3F-1505-4ACA-AAE6-5548307AF42B}" type="datetime1">
              <a:rPr lang="ko-KR" altLang="en-US" smtClean="0"/>
              <a:t>2018-04-04</a:t>
            </a:fld>
            <a:endParaRPr lang="ko-KR" altLang="en-US"/>
          </a:p>
        </p:txBody>
      </p:sp>
      <p:sp>
        <p:nvSpPr>
          <p:cNvPr id="5" name="바닥글 개체 틀 4"/>
          <p:cNvSpPr>
            <a:spLocks noGrp="1"/>
          </p:cNvSpPr>
          <p:nvPr>
            <p:ph type="ftr" sz="quarter" idx="11"/>
          </p:nvPr>
        </p:nvSpPr>
        <p:spPr>
          <a:xfrm>
            <a:off x="3198509" y="5966443"/>
            <a:ext cx="2964471" cy="337275"/>
          </a:xfrm>
        </p:spPr>
        <p:txBody>
          <a:bodyPr/>
          <a:lstStyle/>
          <a:p>
            <a:endParaRPr lang="ko-KR" altLang="en-US"/>
          </a:p>
        </p:txBody>
      </p:sp>
      <p:grpSp>
        <p:nvGrpSpPr>
          <p:cNvPr id="10" name="그룹 9"/>
          <p:cNvGrpSpPr/>
          <p:nvPr userDrawn="1"/>
        </p:nvGrpSpPr>
        <p:grpSpPr>
          <a:xfrm flipV="1">
            <a:off x="8063765" y="-3852"/>
            <a:ext cx="1300541" cy="1011827"/>
            <a:chOff x="7773686" y="5619175"/>
            <a:chExt cx="1370453" cy="1080001"/>
          </a:xfrm>
        </p:grpSpPr>
        <p:sp>
          <p:nvSpPr>
            <p:cNvPr id="7" name="직각 삼각형 6"/>
            <p:cNvSpPr/>
            <p:nvPr userDrawn="1"/>
          </p:nvSpPr>
          <p:spPr>
            <a:xfrm>
              <a:off x="8421429" y="6159173"/>
              <a:ext cx="720000" cy="540001"/>
            </a:xfrm>
            <a:prstGeom prst="rtTriangle">
              <a:avLst/>
            </a:prstGeom>
            <a:solidFill>
              <a:srgbClr val="EEE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68"/>
            </a:p>
          </p:txBody>
        </p:sp>
        <p:sp>
          <p:nvSpPr>
            <p:cNvPr id="8" name="직각 삼각형 7"/>
            <p:cNvSpPr/>
            <p:nvPr userDrawn="1"/>
          </p:nvSpPr>
          <p:spPr>
            <a:xfrm flipH="1">
              <a:off x="7773686" y="6159175"/>
              <a:ext cx="647700" cy="540001"/>
            </a:xfrm>
            <a:prstGeom prst="rtTriangle">
              <a:avLst/>
            </a:prstGeom>
            <a:solidFill>
              <a:srgbClr val="EC74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68"/>
            </a:p>
          </p:txBody>
        </p:sp>
        <p:sp>
          <p:nvSpPr>
            <p:cNvPr id="9" name="이등변 삼각형 8"/>
            <p:cNvSpPr/>
            <p:nvPr userDrawn="1"/>
          </p:nvSpPr>
          <p:spPr>
            <a:xfrm rot="16200000">
              <a:off x="8244139" y="5799175"/>
              <a:ext cx="1080000" cy="720000"/>
            </a:xfrm>
            <a:prstGeom prst="triangle">
              <a:avLst/>
            </a:prstGeom>
            <a:solidFill>
              <a:srgbClr val="496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68"/>
            </a:p>
          </p:txBody>
        </p:sp>
      </p:grpSp>
      <p:sp>
        <p:nvSpPr>
          <p:cNvPr id="6" name="슬라이드 번호 개체 틀 5"/>
          <p:cNvSpPr>
            <a:spLocks noGrp="1"/>
          </p:cNvSpPr>
          <p:nvPr>
            <p:ph type="sldNum" sz="quarter" idx="12"/>
          </p:nvPr>
        </p:nvSpPr>
        <p:spPr>
          <a:xfrm>
            <a:off x="7004120" y="370979"/>
            <a:ext cx="2184347" cy="337275"/>
          </a:xfrm>
        </p:spPr>
        <p:txBody>
          <a:bodyPr lIns="0" tIns="0" rIns="0" bIns="0"/>
          <a:lstStyle>
            <a:lvl1pPr>
              <a:defRPr sz="1112" b="1">
                <a:solidFill>
                  <a:schemeClr val="bg1"/>
                </a:solidFill>
              </a:defRPr>
            </a:lvl1pPr>
          </a:lstStyle>
          <a:p>
            <a:fld id="{748ED32C-772A-4C05-B8B0-CAB15F454065}" type="slidenum">
              <a:rPr lang="ko-KR" altLang="en-US" smtClean="0"/>
              <a:pPr/>
              <a:t>‹#›</a:t>
            </a:fld>
            <a:endParaRPr lang="ko-KR" altLang="en-US"/>
          </a:p>
        </p:txBody>
      </p:sp>
    </p:spTree>
    <p:extLst>
      <p:ext uri="{BB962C8B-B14F-4D97-AF65-F5344CB8AC3E}">
        <p14:creationId xmlns:p14="http://schemas.microsoft.com/office/powerpoint/2010/main" val="3711679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39493" y="4118209"/>
            <a:ext cx="7957265" cy="1272845"/>
          </a:xfrm>
        </p:spPr>
        <p:txBody>
          <a:bodyPr anchor="t"/>
          <a:lstStyle>
            <a:lvl1pPr algn="l">
              <a:defRPr sz="4356" b="1" cap="all"/>
            </a:lvl1pPr>
          </a:lstStyle>
          <a:p>
            <a:r>
              <a:rPr lang="ko-KR" altLang="en-US"/>
              <a:t>마스터 제목 스타일 편집</a:t>
            </a:r>
          </a:p>
        </p:txBody>
      </p:sp>
      <p:sp>
        <p:nvSpPr>
          <p:cNvPr id="3" name="텍스트 개체 틀 2"/>
          <p:cNvSpPr>
            <a:spLocks noGrp="1"/>
          </p:cNvSpPr>
          <p:nvPr>
            <p:ph type="body" idx="1"/>
          </p:nvPr>
        </p:nvSpPr>
        <p:spPr>
          <a:xfrm>
            <a:off x="739493" y="2716299"/>
            <a:ext cx="7957265" cy="1401911"/>
          </a:xfrm>
        </p:spPr>
        <p:txBody>
          <a:bodyPr anchor="b"/>
          <a:lstStyle>
            <a:lvl1pPr marL="0" indent="0">
              <a:buNone/>
              <a:defRPr sz="2132">
                <a:solidFill>
                  <a:schemeClr val="tx1">
                    <a:tint val="75000"/>
                  </a:schemeClr>
                </a:solidFill>
              </a:defRPr>
            </a:lvl1pPr>
            <a:lvl2pPr marL="496584" indent="0">
              <a:buNone/>
              <a:defRPr sz="1946">
                <a:solidFill>
                  <a:schemeClr val="tx1">
                    <a:tint val="75000"/>
                  </a:schemeClr>
                </a:solidFill>
              </a:defRPr>
            </a:lvl2pPr>
            <a:lvl3pPr marL="993168" indent="0">
              <a:buNone/>
              <a:defRPr sz="1761">
                <a:solidFill>
                  <a:schemeClr val="tx1">
                    <a:tint val="75000"/>
                  </a:schemeClr>
                </a:solidFill>
              </a:defRPr>
            </a:lvl3pPr>
            <a:lvl4pPr marL="1489752" indent="0">
              <a:buNone/>
              <a:defRPr sz="1483">
                <a:solidFill>
                  <a:schemeClr val="tx1">
                    <a:tint val="75000"/>
                  </a:schemeClr>
                </a:solidFill>
              </a:defRPr>
            </a:lvl4pPr>
            <a:lvl5pPr marL="1986336" indent="0">
              <a:buNone/>
              <a:defRPr sz="1483">
                <a:solidFill>
                  <a:schemeClr val="tx1">
                    <a:tint val="75000"/>
                  </a:schemeClr>
                </a:solidFill>
              </a:defRPr>
            </a:lvl5pPr>
            <a:lvl6pPr marL="2482919" indent="0">
              <a:buNone/>
              <a:defRPr sz="1483">
                <a:solidFill>
                  <a:schemeClr val="tx1">
                    <a:tint val="75000"/>
                  </a:schemeClr>
                </a:solidFill>
              </a:defRPr>
            </a:lvl6pPr>
            <a:lvl7pPr marL="2979503" indent="0">
              <a:buNone/>
              <a:defRPr sz="1483">
                <a:solidFill>
                  <a:schemeClr val="tx1">
                    <a:tint val="75000"/>
                  </a:schemeClr>
                </a:solidFill>
              </a:defRPr>
            </a:lvl7pPr>
            <a:lvl8pPr marL="3476087" indent="0">
              <a:buNone/>
              <a:defRPr sz="1483">
                <a:solidFill>
                  <a:schemeClr val="tx1">
                    <a:tint val="75000"/>
                  </a:schemeClr>
                </a:solidFill>
              </a:defRPr>
            </a:lvl8pPr>
            <a:lvl9pPr marL="3972671" indent="0">
              <a:buNone/>
              <a:defRPr sz="1483">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D7A29A98-1509-4244-82AA-2F5951607359}" type="datetime1">
              <a:rPr lang="ko-KR" altLang="en-US" smtClean="0"/>
              <a:t>2018-04-04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48ED32C-772A-4C05-B8B0-CAB15F454065}" type="slidenum">
              <a:rPr lang="ko-KR" altLang="en-US" smtClean="0"/>
              <a:t>‹#›</a:t>
            </a:fld>
            <a:endParaRPr lang="ko-KR" altLang="en-US"/>
          </a:p>
        </p:txBody>
      </p:sp>
    </p:spTree>
    <p:extLst>
      <p:ext uri="{BB962C8B-B14F-4D97-AF65-F5344CB8AC3E}">
        <p14:creationId xmlns:p14="http://schemas.microsoft.com/office/powerpoint/2010/main" val="14748221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68074" y="1495375"/>
            <a:ext cx="4134657" cy="4229471"/>
          </a:xfrm>
        </p:spPr>
        <p:txBody>
          <a:bodyPr/>
          <a:lstStyle>
            <a:lvl1pPr>
              <a:defRPr sz="3059"/>
            </a:lvl1pPr>
            <a:lvl2pPr>
              <a:defRPr sz="2595"/>
            </a:lvl2pPr>
            <a:lvl3pPr>
              <a:defRPr sz="2132"/>
            </a:lvl3pPr>
            <a:lvl4pPr>
              <a:defRPr sz="1946"/>
            </a:lvl4pPr>
            <a:lvl5pPr>
              <a:defRPr sz="1946"/>
            </a:lvl5pPr>
            <a:lvl6pPr>
              <a:defRPr sz="1946"/>
            </a:lvl6pPr>
            <a:lvl7pPr>
              <a:defRPr sz="1946"/>
            </a:lvl7pPr>
            <a:lvl8pPr>
              <a:defRPr sz="1946"/>
            </a:lvl8pPr>
            <a:lvl9pPr>
              <a:defRPr sz="1946"/>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758757" y="1495375"/>
            <a:ext cx="4134657" cy="4229471"/>
          </a:xfrm>
        </p:spPr>
        <p:txBody>
          <a:bodyPr/>
          <a:lstStyle>
            <a:lvl1pPr>
              <a:defRPr sz="3059"/>
            </a:lvl1pPr>
            <a:lvl2pPr>
              <a:defRPr sz="2595"/>
            </a:lvl2pPr>
            <a:lvl3pPr>
              <a:defRPr sz="2132"/>
            </a:lvl3pPr>
            <a:lvl4pPr>
              <a:defRPr sz="1946"/>
            </a:lvl4pPr>
            <a:lvl5pPr>
              <a:defRPr sz="1946"/>
            </a:lvl5pPr>
            <a:lvl6pPr>
              <a:defRPr sz="1946"/>
            </a:lvl6pPr>
            <a:lvl7pPr>
              <a:defRPr sz="1946"/>
            </a:lvl7pPr>
            <a:lvl8pPr>
              <a:defRPr sz="1946"/>
            </a:lvl8pPr>
            <a:lvl9pPr>
              <a:defRPr sz="1946"/>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D8B7EAAE-E105-499F-BCE6-736B3C62047A}" type="datetime1">
              <a:rPr lang="ko-KR" altLang="en-US" smtClean="0"/>
              <a:t>2018-04-04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48ED32C-772A-4C05-B8B0-CAB15F454065}" type="slidenum">
              <a:rPr lang="ko-KR" altLang="en-US" smtClean="0"/>
              <a:t>‹#›</a:t>
            </a:fld>
            <a:endParaRPr lang="ko-KR" altLang="en-US"/>
          </a:p>
        </p:txBody>
      </p:sp>
    </p:spTree>
    <p:extLst>
      <p:ext uri="{BB962C8B-B14F-4D97-AF65-F5344CB8AC3E}">
        <p14:creationId xmlns:p14="http://schemas.microsoft.com/office/powerpoint/2010/main" val="41672762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68074" y="1434550"/>
            <a:ext cx="4136283" cy="597853"/>
          </a:xfrm>
        </p:spPr>
        <p:txBody>
          <a:bodyPr anchor="b"/>
          <a:lstStyle>
            <a:lvl1pPr marL="0" indent="0">
              <a:buNone/>
              <a:defRPr sz="2595" b="1"/>
            </a:lvl1pPr>
            <a:lvl2pPr marL="496584" indent="0">
              <a:buNone/>
              <a:defRPr sz="2132" b="1"/>
            </a:lvl2pPr>
            <a:lvl3pPr marL="993168" indent="0">
              <a:buNone/>
              <a:defRPr sz="1946" b="1"/>
            </a:lvl3pPr>
            <a:lvl4pPr marL="1489752" indent="0">
              <a:buNone/>
              <a:defRPr sz="1761" b="1"/>
            </a:lvl4pPr>
            <a:lvl5pPr marL="1986336" indent="0">
              <a:buNone/>
              <a:defRPr sz="1761" b="1"/>
            </a:lvl5pPr>
            <a:lvl6pPr marL="2482919" indent="0">
              <a:buNone/>
              <a:defRPr sz="1761" b="1"/>
            </a:lvl6pPr>
            <a:lvl7pPr marL="2979503" indent="0">
              <a:buNone/>
              <a:defRPr sz="1761" b="1"/>
            </a:lvl7pPr>
            <a:lvl8pPr marL="3476087" indent="0">
              <a:buNone/>
              <a:defRPr sz="1761" b="1"/>
            </a:lvl8pPr>
            <a:lvl9pPr marL="3972671" indent="0">
              <a:buNone/>
              <a:defRPr sz="1761" b="1"/>
            </a:lvl9pPr>
          </a:lstStyle>
          <a:p>
            <a:pPr lvl="0"/>
            <a:r>
              <a:rPr lang="ko-KR" altLang="en-US"/>
              <a:t>마스터 텍스트 스타일을 편집합니다</a:t>
            </a:r>
          </a:p>
        </p:txBody>
      </p:sp>
      <p:sp>
        <p:nvSpPr>
          <p:cNvPr id="4" name="내용 개체 틀 3"/>
          <p:cNvSpPr>
            <a:spLocks noGrp="1"/>
          </p:cNvSpPr>
          <p:nvPr>
            <p:ph sz="half" idx="2"/>
          </p:nvPr>
        </p:nvSpPr>
        <p:spPr>
          <a:xfrm>
            <a:off x="468074" y="2032402"/>
            <a:ext cx="4136283" cy="3692442"/>
          </a:xfrm>
        </p:spPr>
        <p:txBody>
          <a:bodyPr/>
          <a:lstStyle>
            <a:lvl1pPr>
              <a:defRPr sz="2595"/>
            </a:lvl1pPr>
            <a:lvl2pPr>
              <a:defRPr sz="2132"/>
            </a:lvl2pPr>
            <a:lvl3pPr>
              <a:defRPr sz="1946"/>
            </a:lvl3pPr>
            <a:lvl4pPr>
              <a:defRPr sz="1761"/>
            </a:lvl4pPr>
            <a:lvl5pPr>
              <a:defRPr sz="1761"/>
            </a:lvl5pPr>
            <a:lvl6pPr>
              <a:defRPr sz="1761"/>
            </a:lvl6pPr>
            <a:lvl7pPr>
              <a:defRPr sz="1761"/>
            </a:lvl7pPr>
            <a:lvl8pPr>
              <a:defRPr sz="1761"/>
            </a:lvl8pPr>
            <a:lvl9pPr>
              <a:defRPr sz="1761"/>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755509" y="1434550"/>
            <a:ext cx="4137908" cy="597853"/>
          </a:xfrm>
        </p:spPr>
        <p:txBody>
          <a:bodyPr anchor="b"/>
          <a:lstStyle>
            <a:lvl1pPr marL="0" indent="0">
              <a:buNone/>
              <a:defRPr sz="2595" b="1"/>
            </a:lvl1pPr>
            <a:lvl2pPr marL="496584" indent="0">
              <a:buNone/>
              <a:defRPr sz="2132" b="1"/>
            </a:lvl2pPr>
            <a:lvl3pPr marL="993168" indent="0">
              <a:buNone/>
              <a:defRPr sz="1946" b="1"/>
            </a:lvl3pPr>
            <a:lvl4pPr marL="1489752" indent="0">
              <a:buNone/>
              <a:defRPr sz="1761" b="1"/>
            </a:lvl4pPr>
            <a:lvl5pPr marL="1986336" indent="0">
              <a:buNone/>
              <a:defRPr sz="1761" b="1"/>
            </a:lvl5pPr>
            <a:lvl6pPr marL="2482919" indent="0">
              <a:buNone/>
              <a:defRPr sz="1761" b="1"/>
            </a:lvl6pPr>
            <a:lvl7pPr marL="2979503" indent="0">
              <a:buNone/>
              <a:defRPr sz="1761" b="1"/>
            </a:lvl7pPr>
            <a:lvl8pPr marL="3476087" indent="0">
              <a:buNone/>
              <a:defRPr sz="1761" b="1"/>
            </a:lvl8pPr>
            <a:lvl9pPr marL="3972671" indent="0">
              <a:buNone/>
              <a:defRPr sz="1761" b="1"/>
            </a:lvl9pPr>
          </a:lstStyle>
          <a:p>
            <a:pPr lvl="0"/>
            <a:r>
              <a:rPr lang="ko-KR" altLang="en-US"/>
              <a:t>마스터 텍스트 스타일을 편집합니다</a:t>
            </a:r>
          </a:p>
        </p:txBody>
      </p:sp>
      <p:sp>
        <p:nvSpPr>
          <p:cNvPr id="6" name="내용 개체 틀 5"/>
          <p:cNvSpPr>
            <a:spLocks noGrp="1"/>
          </p:cNvSpPr>
          <p:nvPr>
            <p:ph sz="quarter" idx="4"/>
          </p:nvPr>
        </p:nvSpPr>
        <p:spPr>
          <a:xfrm>
            <a:off x="4755509" y="2032402"/>
            <a:ext cx="4137908" cy="3692442"/>
          </a:xfrm>
        </p:spPr>
        <p:txBody>
          <a:bodyPr/>
          <a:lstStyle>
            <a:lvl1pPr>
              <a:defRPr sz="2595"/>
            </a:lvl1pPr>
            <a:lvl2pPr>
              <a:defRPr sz="2132"/>
            </a:lvl2pPr>
            <a:lvl3pPr>
              <a:defRPr sz="1946"/>
            </a:lvl3pPr>
            <a:lvl4pPr>
              <a:defRPr sz="1761"/>
            </a:lvl4pPr>
            <a:lvl5pPr>
              <a:defRPr sz="1761"/>
            </a:lvl5pPr>
            <a:lvl6pPr>
              <a:defRPr sz="1761"/>
            </a:lvl6pPr>
            <a:lvl7pPr>
              <a:defRPr sz="1761"/>
            </a:lvl7pPr>
            <a:lvl8pPr>
              <a:defRPr sz="1761"/>
            </a:lvl8pPr>
            <a:lvl9pPr>
              <a:defRPr sz="1761"/>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E7FB0140-6687-457E-B8F4-9BDC3C60410D}" type="datetime1">
              <a:rPr lang="ko-KR" altLang="en-US" smtClean="0"/>
              <a:t>2018-04-04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748ED32C-772A-4C05-B8B0-CAB15F454065}" type="slidenum">
              <a:rPr lang="ko-KR" altLang="en-US" smtClean="0"/>
              <a:t>‹#›</a:t>
            </a:fld>
            <a:endParaRPr lang="ko-KR" altLang="en-US"/>
          </a:p>
        </p:txBody>
      </p:sp>
    </p:spTree>
    <p:extLst>
      <p:ext uri="{BB962C8B-B14F-4D97-AF65-F5344CB8AC3E}">
        <p14:creationId xmlns:p14="http://schemas.microsoft.com/office/powerpoint/2010/main" val="3652271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360264" y="324161"/>
            <a:ext cx="8640000" cy="1008000"/>
          </a:xfrm>
        </p:spPr>
        <p:txBody>
          <a:bodyPr/>
          <a:lstStyle>
            <a:lvl1pPr>
              <a:defRPr>
                <a:latin typeface="Century Gothic" panose="020B0502020202020204" pitchFamily="34" charset="0"/>
              </a:defRPr>
            </a:lvl1pPr>
          </a:lstStyle>
          <a:p>
            <a:r>
              <a:rPr lang="ko-KR" altLang="en-US"/>
              <a:t>마스터 제목 스타일 편집</a:t>
            </a:r>
          </a:p>
        </p:txBody>
      </p:sp>
      <p:sp>
        <p:nvSpPr>
          <p:cNvPr id="3" name="내용 개체 틀 2"/>
          <p:cNvSpPr>
            <a:spLocks noGrp="1"/>
          </p:cNvSpPr>
          <p:nvPr>
            <p:ph idx="1"/>
          </p:nvPr>
        </p:nvSpPr>
        <p:spPr>
          <a:xfrm>
            <a:off x="360263" y="1476176"/>
            <a:ext cx="8640000" cy="4320000"/>
          </a:xfrm>
        </p:spPr>
        <p:txBody>
          <a:bodyPr/>
          <a:lstStyle>
            <a:lvl1pPr>
              <a:lnSpc>
                <a:spcPct val="120000"/>
              </a:lnSpc>
              <a:defRPr sz="2800">
                <a:latin typeface="Century Gothic" panose="020B0502020202020204" pitchFamily="34" charset="0"/>
              </a:defRPr>
            </a:lvl1pPr>
            <a:lvl2pPr>
              <a:lnSpc>
                <a:spcPct val="120000"/>
              </a:lnSpc>
              <a:defRPr>
                <a:latin typeface="Century Gothic" panose="020B0502020202020204" pitchFamily="34" charset="0"/>
              </a:defRPr>
            </a:lvl2pPr>
            <a:lvl3pPr>
              <a:lnSpc>
                <a:spcPct val="120000"/>
              </a:lnSpc>
              <a:defRPr>
                <a:latin typeface="Century Gothic" panose="020B0502020202020204" pitchFamily="34" charset="0"/>
              </a:defRPr>
            </a:lvl3pPr>
            <a:lvl4pPr>
              <a:lnSpc>
                <a:spcPct val="120000"/>
              </a:lnSpc>
              <a:defRPr>
                <a:latin typeface="Century Gothic" panose="020B0502020202020204" pitchFamily="34" charset="0"/>
              </a:defRPr>
            </a:lvl4pPr>
            <a:lvl5pPr>
              <a:lnSpc>
                <a:spcPct val="120000"/>
              </a:lnSpc>
              <a:defRPr>
                <a:latin typeface="Century Gothic" panose="020B0502020202020204" pitchFamily="34" charset="0"/>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p>
            <a:fld id="{0CEB63F8-4126-4595-A0DE-38B9D056CFA4}" type="datetime1">
              <a:rPr lang="ko-KR" altLang="en-US" smtClean="0"/>
              <a:t>2018-04-04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extLst>
      <p:ext uri="{BB962C8B-B14F-4D97-AF65-F5344CB8AC3E}">
        <p14:creationId xmlns:p14="http://schemas.microsoft.com/office/powerpoint/2010/main" val="29121764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170662" y="168552"/>
            <a:ext cx="9020167" cy="539641"/>
          </a:xfrm>
        </p:spPr>
        <p:txBody>
          <a:bodyPr lIns="0" tIns="0" rIns="0" bIns="0">
            <a:normAutofit/>
          </a:bodyPr>
          <a:lstStyle>
            <a:lvl1pPr algn="l">
              <a:defRPr sz="2966" b="1"/>
            </a:lvl1pPr>
          </a:lstStyle>
          <a:p>
            <a:r>
              <a:rPr lang="ko-KR" altLang="en-US"/>
              <a:t>마스터 제목 스타일 편집</a:t>
            </a:r>
          </a:p>
        </p:txBody>
      </p:sp>
      <p:sp>
        <p:nvSpPr>
          <p:cNvPr id="3" name="날짜 개체 틀 2"/>
          <p:cNvSpPr>
            <a:spLocks noGrp="1"/>
          </p:cNvSpPr>
          <p:nvPr>
            <p:ph type="dt" sz="half" idx="10"/>
          </p:nvPr>
        </p:nvSpPr>
        <p:spPr/>
        <p:txBody>
          <a:bodyPr/>
          <a:lstStyle/>
          <a:p>
            <a:fld id="{92467C3C-B0E4-4432-9E0F-5B21C9EB0B7B}" type="datetime1">
              <a:rPr lang="ko-KR" altLang="en-US" smtClean="0"/>
              <a:t>2018-04-04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748ED32C-772A-4C05-B8B0-CAB15F454065}" type="slidenum">
              <a:rPr lang="ko-KR" altLang="en-US" smtClean="0"/>
              <a:t>‹#›</a:t>
            </a:fld>
            <a:endParaRPr lang="ko-KR" altLang="en-US"/>
          </a:p>
        </p:txBody>
      </p:sp>
    </p:spTree>
    <p:extLst>
      <p:ext uri="{BB962C8B-B14F-4D97-AF65-F5344CB8AC3E}">
        <p14:creationId xmlns:p14="http://schemas.microsoft.com/office/powerpoint/2010/main" val="38672852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7D4BA28B-6AC4-48A2-A901-7F6374463681}" type="datetime1">
              <a:rPr lang="ko-KR" altLang="en-US" smtClean="0"/>
              <a:t>2018-04-04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748ED32C-772A-4C05-B8B0-CAB15F454065}" type="slidenum">
              <a:rPr lang="ko-KR" altLang="en-US" smtClean="0"/>
              <a:t>‹#›</a:t>
            </a:fld>
            <a:endParaRPr lang="ko-KR" altLang="en-US"/>
          </a:p>
        </p:txBody>
      </p:sp>
    </p:spTree>
    <p:extLst>
      <p:ext uri="{BB962C8B-B14F-4D97-AF65-F5344CB8AC3E}">
        <p14:creationId xmlns:p14="http://schemas.microsoft.com/office/powerpoint/2010/main" val="1672844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68077" y="255162"/>
            <a:ext cx="3079865" cy="1085926"/>
          </a:xfrm>
        </p:spPr>
        <p:txBody>
          <a:bodyPr anchor="b"/>
          <a:lstStyle>
            <a:lvl1pPr algn="l">
              <a:defRPr sz="2132" b="1"/>
            </a:lvl1pPr>
          </a:lstStyle>
          <a:p>
            <a:r>
              <a:rPr lang="ko-KR" altLang="en-US"/>
              <a:t>마스터 제목 스타일 편집</a:t>
            </a:r>
          </a:p>
        </p:txBody>
      </p:sp>
      <p:sp>
        <p:nvSpPr>
          <p:cNvPr id="3" name="내용 개체 틀 2"/>
          <p:cNvSpPr>
            <a:spLocks noGrp="1"/>
          </p:cNvSpPr>
          <p:nvPr>
            <p:ph idx="1"/>
          </p:nvPr>
        </p:nvSpPr>
        <p:spPr>
          <a:xfrm>
            <a:off x="3660083" y="255165"/>
            <a:ext cx="5233332" cy="5469681"/>
          </a:xfrm>
        </p:spPr>
        <p:txBody>
          <a:bodyPr/>
          <a:lstStyle>
            <a:lvl1pPr>
              <a:defRPr sz="3430"/>
            </a:lvl1pPr>
            <a:lvl2pPr>
              <a:defRPr sz="3059"/>
            </a:lvl2pPr>
            <a:lvl3pPr>
              <a:defRPr sz="2595"/>
            </a:lvl3pPr>
            <a:lvl4pPr>
              <a:defRPr sz="2132"/>
            </a:lvl4pPr>
            <a:lvl5pPr>
              <a:defRPr sz="2132"/>
            </a:lvl5pPr>
            <a:lvl6pPr>
              <a:defRPr sz="2132"/>
            </a:lvl6pPr>
            <a:lvl7pPr>
              <a:defRPr sz="2132"/>
            </a:lvl7pPr>
            <a:lvl8pPr>
              <a:defRPr sz="2132"/>
            </a:lvl8pPr>
            <a:lvl9pPr>
              <a:defRPr sz="2132"/>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68077" y="1341090"/>
            <a:ext cx="3079865" cy="4383754"/>
          </a:xfrm>
        </p:spPr>
        <p:txBody>
          <a:bodyPr/>
          <a:lstStyle>
            <a:lvl1pPr marL="0" indent="0">
              <a:buNone/>
              <a:defRPr sz="1483"/>
            </a:lvl1pPr>
            <a:lvl2pPr marL="496584" indent="0">
              <a:buNone/>
              <a:defRPr sz="1298"/>
            </a:lvl2pPr>
            <a:lvl3pPr marL="993168" indent="0">
              <a:buNone/>
              <a:defRPr sz="1112"/>
            </a:lvl3pPr>
            <a:lvl4pPr marL="1489752" indent="0">
              <a:buNone/>
              <a:defRPr sz="1020"/>
            </a:lvl4pPr>
            <a:lvl5pPr marL="1986336" indent="0">
              <a:buNone/>
              <a:defRPr sz="1020"/>
            </a:lvl5pPr>
            <a:lvl6pPr marL="2482919" indent="0">
              <a:buNone/>
              <a:defRPr sz="1020"/>
            </a:lvl6pPr>
            <a:lvl7pPr marL="2979503" indent="0">
              <a:buNone/>
              <a:defRPr sz="1020"/>
            </a:lvl7pPr>
            <a:lvl8pPr marL="3476087" indent="0">
              <a:buNone/>
              <a:defRPr sz="1020"/>
            </a:lvl8pPr>
            <a:lvl9pPr marL="3972671" indent="0">
              <a:buNone/>
              <a:defRPr sz="102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2714205E-30A5-4F83-850F-8B4D294FC275}" type="datetime1">
              <a:rPr lang="ko-KR" altLang="en-US" smtClean="0"/>
              <a:t>2018-04-04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48ED32C-772A-4C05-B8B0-CAB15F454065}" type="slidenum">
              <a:rPr lang="ko-KR" altLang="en-US" smtClean="0"/>
              <a:t>‹#›</a:t>
            </a:fld>
            <a:endParaRPr lang="ko-KR" altLang="en-US"/>
          </a:p>
        </p:txBody>
      </p:sp>
    </p:spTree>
    <p:extLst>
      <p:ext uri="{BB962C8B-B14F-4D97-AF65-F5344CB8AC3E}">
        <p14:creationId xmlns:p14="http://schemas.microsoft.com/office/powerpoint/2010/main" val="10574040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834917" y="4486117"/>
            <a:ext cx="5616893" cy="529612"/>
          </a:xfrm>
        </p:spPr>
        <p:txBody>
          <a:bodyPr anchor="b"/>
          <a:lstStyle>
            <a:lvl1pPr algn="l">
              <a:defRPr sz="2132" b="1"/>
            </a:lvl1pPr>
          </a:lstStyle>
          <a:p>
            <a:r>
              <a:rPr lang="ko-KR" altLang="en-US"/>
              <a:t>마스터 제목 스타일 편집</a:t>
            </a:r>
          </a:p>
        </p:txBody>
      </p:sp>
      <p:sp>
        <p:nvSpPr>
          <p:cNvPr id="3" name="그림 개체 틀 2"/>
          <p:cNvSpPr>
            <a:spLocks noGrp="1"/>
          </p:cNvSpPr>
          <p:nvPr>
            <p:ph type="pic" idx="1"/>
          </p:nvPr>
        </p:nvSpPr>
        <p:spPr>
          <a:xfrm>
            <a:off x="1834917" y="572633"/>
            <a:ext cx="5616893" cy="3845243"/>
          </a:xfrm>
        </p:spPr>
        <p:txBody>
          <a:bodyPr/>
          <a:lstStyle>
            <a:lvl1pPr marL="0" indent="0">
              <a:buNone/>
              <a:defRPr sz="3430"/>
            </a:lvl1pPr>
            <a:lvl2pPr marL="496584" indent="0">
              <a:buNone/>
              <a:defRPr sz="3059"/>
            </a:lvl2pPr>
            <a:lvl3pPr marL="993168" indent="0">
              <a:buNone/>
              <a:defRPr sz="2595"/>
            </a:lvl3pPr>
            <a:lvl4pPr marL="1489752" indent="0">
              <a:buNone/>
              <a:defRPr sz="2132"/>
            </a:lvl4pPr>
            <a:lvl5pPr marL="1986336" indent="0">
              <a:buNone/>
              <a:defRPr sz="2132"/>
            </a:lvl5pPr>
            <a:lvl6pPr marL="2482919" indent="0">
              <a:buNone/>
              <a:defRPr sz="2132"/>
            </a:lvl6pPr>
            <a:lvl7pPr marL="2979503" indent="0">
              <a:buNone/>
              <a:defRPr sz="2132"/>
            </a:lvl7pPr>
            <a:lvl8pPr marL="3476087" indent="0">
              <a:buNone/>
              <a:defRPr sz="2132"/>
            </a:lvl8pPr>
            <a:lvl9pPr marL="3972671" indent="0">
              <a:buNone/>
              <a:defRPr sz="2132"/>
            </a:lvl9pPr>
          </a:lstStyle>
          <a:p>
            <a:endParaRPr lang="ko-KR" altLang="en-US"/>
          </a:p>
        </p:txBody>
      </p:sp>
      <p:sp>
        <p:nvSpPr>
          <p:cNvPr id="4" name="텍스트 개체 틀 3"/>
          <p:cNvSpPr>
            <a:spLocks noGrp="1"/>
          </p:cNvSpPr>
          <p:nvPr>
            <p:ph type="body" sz="half" idx="2"/>
          </p:nvPr>
        </p:nvSpPr>
        <p:spPr>
          <a:xfrm>
            <a:off x="1834917" y="5015730"/>
            <a:ext cx="5616893" cy="752135"/>
          </a:xfrm>
        </p:spPr>
        <p:txBody>
          <a:bodyPr/>
          <a:lstStyle>
            <a:lvl1pPr marL="0" indent="0">
              <a:buNone/>
              <a:defRPr sz="1483"/>
            </a:lvl1pPr>
            <a:lvl2pPr marL="496584" indent="0">
              <a:buNone/>
              <a:defRPr sz="1298"/>
            </a:lvl2pPr>
            <a:lvl3pPr marL="993168" indent="0">
              <a:buNone/>
              <a:defRPr sz="1112"/>
            </a:lvl3pPr>
            <a:lvl4pPr marL="1489752" indent="0">
              <a:buNone/>
              <a:defRPr sz="1020"/>
            </a:lvl4pPr>
            <a:lvl5pPr marL="1986336" indent="0">
              <a:buNone/>
              <a:defRPr sz="1020"/>
            </a:lvl5pPr>
            <a:lvl6pPr marL="2482919" indent="0">
              <a:buNone/>
              <a:defRPr sz="1020"/>
            </a:lvl6pPr>
            <a:lvl7pPr marL="2979503" indent="0">
              <a:buNone/>
              <a:defRPr sz="1020"/>
            </a:lvl7pPr>
            <a:lvl8pPr marL="3476087" indent="0">
              <a:buNone/>
              <a:defRPr sz="1020"/>
            </a:lvl8pPr>
            <a:lvl9pPr marL="3972671" indent="0">
              <a:buNone/>
              <a:defRPr sz="102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19A99AD8-EFAA-40AA-92CB-3DE90DF775DA}" type="datetime1">
              <a:rPr lang="ko-KR" altLang="en-US" smtClean="0"/>
              <a:t>2018-04-04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48ED32C-772A-4C05-B8B0-CAB15F454065}" type="slidenum">
              <a:rPr lang="ko-KR" altLang="en-US" smtClean="0"/>
              <a:t>‹#›</a:t>
            </a:fld>
            <a:endParaRPr lang="ko-KR" altLang="en-US"/>
          </a:p>
        </p:txBody>
      </p:sp>
    </p:spTree>
    <p:extLst>
      <p:ext uri="{BB962C8B-B14F-4D97-AF65-F5344CB8AC3E}">
        <p14:creationId xmlns:p14="http://schemas.microsoft.com/office/powerpoint/2010/main" val="29240601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98B28A9-7B53-4F1D-AA8A-43D7152296D6}" type="datetime1">
              <a:rPr lang="ko-KR" altLang="en-US" smtClean="0"/>
              <a:t>2018-04-04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48ED32C-772A-4C05-B8B0-CAB15F454065}" type="slidenum">
              <a:rPr lang="ko-KR" altLang="en-US" smtClean="0"/>
              <a:t>‹#›</a:t>
            </a:fld>
            <a:endParaRPr lang="ko-KR" altLang="en-US"/>
          </a:p>
        </p:txBody>
      </p:sp>
    </p:spTree>
    <p:extLst>
      <p:ext uri="{BB962C8B-B14F-4D97-AF65-F5344CB8AC3E}">
        <p14:creationId xmlns:p14="http://schemas.microsoft.com/office/powerpoint/2010/main" val="31031018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787080" y="256650"/>
            <a:ext cx="2106335" cy="546819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68074" y="256650"/>
            <a:ext cx="6162980" cy="546819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FE56CAF6-C20E-4122-A875-8055CB44474E}" type="datetime1">
              <a:rPr lang="ko-KR" altLang="en-US" smtClean="0"/>
              <a:t>2018-04-04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48ED32C-772A-4C05-B8B0-CAB15F454065}" type="slidenum">
              <a:rPr lang="ko-KR" altLang="en-US" smtClean="0"/>
              <a:t>‹#›</a:t>
            </a:fld>
            <a:endParaRPr lang="ko-KR" altLang="en-US"/>
          </a:p>
        </p:txBody>
      </p:sp>
    </p:spTree>
    <p:extLst>
      <p:ext uri="{BB962C8B-B14F-4D97-AF65-F5344CB8AC3E}">
        <p14:creationId xmlns:p14="http://schemas.microsoft.com/office/powerpoint/2010/main" val="2103111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yj_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360264" y="252121"/>
            <a:ext cx="8640000" cy="720000"/>
          </a:xfrm>
        </p:spPr>
        <p:txBody>
          <a:bodyPr>
            <a:normAutofit/>
          </a:bodyPr>
          <a:lstStyle>
            <a:lvl1pPr algn="l">
              <a:defRPr sz="3600" b="1">
                <a:latin typeface="Arial" panose="020B0604020202020204" pitchFamily="34" charset="0"/>
                <a:cs typeface="Arial" panose="020B0604020202020204" pitchFamily="34" charset="0"/>
              </a:defRPr>
            </a:lvl1pPr>
          </a:lstStyle>
          <a:p>
            <a:r>
              <a:rPr lang="ko-KR" altLang="en-US" dirty="0"/>
              <a:t>마스터 제목 스타일 편집</a:t>
            </a:r>
          </a:p>
        </p:txBody>
      </p:sp>
      <p:sp>
        <p:nvSpPr>
          <p:cNvPr id="3" name="내용 개체 틀 2"/>
          <p:cNvSpPr>
            <a:spLocks noGrp="1"/>
          </p:cNvSpPr>
          <p:nvPr>
            <p:ph idx="1"/>
          </p:nvPr>
        </p:nvSpPr>
        <p:spPr>
          <a:xfrm>
            <a:off x="360263" y="1044129"/>
            <a:ext cx="8640000" cy="4680056"/>
          </a:xfrm>
        </p:spPr>
        <p:txBody>
          <a:bodyPr>
            <a:normAutofit/>
          </a:bodyPr>
          <a:lstStyle>
            <a:lvl1pPr marL="285750" indent="-285750" algn="l">
              <a:lnSpc>
                <a:spcPct val="120000"/>
              </a:lnSpc>
              <a:buFont typeface="Wingdings" panose="05000000000000000000" pitchFamily="2" charset="2"/>
              <a:buChar char="§"/>
              <a:defRPr sz="2000" b="1">
                <a:latin typeface="Arial" panose="020B0604020202020204" pitchFamily="34" charset="0"/>
                <a:cs typeface="Arial" panose="020B0604020202020204" pitchFamily="34" charset="0"/>
              </a:defRPr>
            </a:lvl1pPr>
            <a:lvl2pPr marL="742950" indent="-285750" algn="l">
              <a:lnSpc>
                <a:spcPct val="120000"/>
              </a:lnSpc>
              <a:buFont typeface="Arial" panose="020B0604020202020204" pitchFamily="34" charset="0"/>
              <a:buChar char="▫"/>
              <a:defRPr sz="1600" b="1">
                <a:latin typeface="Arial" panose="020B0604020202020204" pitchFamily="34" charset="0"/>
                <a:cs typeface="Arial" panose="020B0604020202020204" pitchFamily="34" charset="0"/>
              </a:defRPr>
            </a:lvl2pPr>
            <a:lvl3pPr marL="1200150" indent="-285750" algn="l">
              <a:lnSpc>
                <a:spcPct val="120000"/>
              </a:lnSpc>
              <a:buFont typeface="Arial" panose="020B0604020202020204" pitchFamily="34" charset="0"/>
              <a:buChar char="•"/>
              <a:defRPr sz="1200" b="1">
                <a:latin typeface="Arial" panose="020B0604020202020204" pitchFamily="34" charset="0"/>
                <a:cs typeface="Arial" panose="020B0604020202020204" pitchFamily="34" charset="0"/>
              </a:defRPr>
            </a:lvl3pPr>
            <a:lvl4pPr marL="1657350" indent="-285750" algn="l">
              <a:lnSpc>
                <a:spcPct val="120000"/>
              </a:lnSpc>
              <a:buFont typeface="Arial" panose="020B0604020202020204" pitchFamily="34" charset="0"/>
              <a:buChar char="◦"/>
              <a:defRPr sz="1200" b="1">
                <a:latin typeface="Arial" panose="020B0604020202020204" pitchFamily="34" charset="0"/>
                <a:cs typeface="Arial" panose="020B0604020202020204" pitchFamily="34" charset="0"/>
              </a:defRPr>
            </a:lvl4pPr>
            <a:lvl5pPr marL="2114550" indent="-285750" algn="l">
              <a:lnSpc>
                <a:spcPct val="120000"/>
              </a:lnSpc>
              <a:buFont typeface="Arial" panose="020B0604020202020204" pitchFamily="34" charset="0"/>
              <a:buChar char="◦"/>
              <a:defRPr sz="1200" b="1">
                <a:latin typeface="Arial" panose="020B0604020202020204" pitchFamily="34" charset="0"/>
                <a:cs typeface="Arial" panose="020B0604020202020204" pitchFamily="34" charset="0"/>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2BB61BDC-B0ED-4804-A88C-81B28739FBF8}" type="datetime1">
              <a:rPr lang="ko-KR" altLang="en-US" smtClean="0"/>
              <a:t>2018-04-04</a:t>
            </a:fld>
            <a:endParaRPr lang="ko-KR" altLang="en-US"/>
          </a:p>
        </p:txBody>
      </p:sp>
      <p:sp>
        <p:nvSpPr>
          <p:cNvPr id="5" name="바닥글 개체 틀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ko-KR" altLang="en-US"/>
          </a:p>
        </p:txBody>
      </p:sp>
      <p:sp>
        <p:nvSpPr>
          <p:cNvPr id="6" name="슬라이드 번호 개체 틀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4BEDD84E-25D4-4983-8AA1-2863C96F08D9}" type="slidenum">
              <a:rPr lang="ko-KR" altLang="en-US" smtClean="0"/>
              <a:pPr/>
              <a:t>‹#›</a:t>
            </a:fld>
            <a:endParaRPr lang="ko-KR" altLang="en-US"/>
          </a:p>
        </p:txBody>
      </p:sp>
    </p:spTree>
    <p:extLst>
      <p:ext uri="{BB962C8B-B14F-4D97-AF65-F5344CB8AC3E}">
        <p14:creationId xmlns:p14="http://schemas.microsoft.com/office/powerpoint/2010/main" val="282811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yj_비교">
    <p:spTree>
      <p:nvGrpSpPr>
        <p:cNvPr id="1" name=""/>
        <p:cNvGrpSpPr/>
        <p:nvPr/>
      </p:nvGrpSpPr>
      <p:grpSpPr>
        <a:xfrm>
          <a:off x="0" y="0"/>
          <a:ext cx="0" cy="0"/>
          <a:chOff x="0" y="0"/>
          <a:chExt cx="0" cy="0"/>
        </a:xfrm>
      </p:grpSpPr>
      <p:sp>
        <p:nvSpPr>
          <p:cNvPr id="2" name="제목 1"/>
          <p:cNvSpPr>
            <a:spLocks noGrp="1"/>
          </p:cNvSpPr>
          <p:nvPr>
            <p:ph type="title"/>
          </p:nvPr>
        </p:nvSpPr>
        <p:spPr>
          <a:xfrm>
            <a:off x="360264" y="252121"/>
            <a:ext cx="8640000" cy="720000"/>
          </a:xfrm>
        </p:spPr>
        <p:txBody>
          <a:bodyPr>
            <a:normAutofit/>
          </a:bodyPr>
          <a:lstStyle>
            <a:lvl1pPr>
              <a:defRPr sz="3600" b="1">
                <a:latin typeface="Arial" panose="020B0604020202020204" pitchFamily="34" charset="0"/>
                <a:cs typeface="Arial" panose="020B0604020202020204" pitchFamily="34" charset="0"/>
              </a:defRPr>
            </a:lvl1pPr>
          </a:lstStyle>
          <a:p>
            <a:r>
              <a:rPr lang="ko-KR" altLang="en-US" dirty="0"/>
              <a:t>마스터 제목 스타일 편집</a:t>
            </a:r>
          </a:p>
        </p:txBody>
      </p:sp>
      <p:sp>
        <p:nvSpPr>
          <p:cNvPr id="3" name="내용 개체 틀 2"/>
          <p:cNvSpPr>
            <a:spLocks noGrp="1"/>
          </p:cNvSpPr>
          <p:nvPr>
            <p:ph idx="1"/>
          </p:nvPr>
        </p:nvSpPr>
        <p:spPr>
          <a:xfrm>
            <a:off x="360263" y="1548185"/>
            <a:ext cx="4320000" cy="4176000"/>
          </a:xfrm>
        </p:spPr>
        <p:txBody>
          <a:bodyPr>
            <a:normAutofit/>
          </a:bodyPr>
          <a:lstStyle>
            <a:lvl1pPr marL="285750" indent="-285750" algn="l">
              <a:lnSpc>
                <a:spcPct val="120000"/>
              </a:lnSpc>
              <a:buFont typeface="Wingdings" panose="05000000000000000000" pitchFamily="2" charset="2"/>
              <a:buChar char="§"/>
              <a:defRPr sz="2000" b="1">
                <a:latin typeface="Arial" panose="020B0604020202020204" pitchFamily="34" charset="0"/>
                <a:cs typeface="Arial" panose="020B0604020202020204" pitchFamily="34" charset="0"/>
              </a:defRPr>
            </a:lvl1pPr>
            <a:lvl2pPr marL="742950" indent="-285750" algn="l">
              <a:lnSpc>
                <a:spcPct val="120000"/>
              </a:lnSpc>
              <a:buFont typeface="Arial" panose="020B0604020202020204" pitchFamily="34" charset="0"/>
              <a:buChar char="▫"/>
              <a:defRPr sz="1600" b="1">
                <a:latin typeface="Arial" panose="020B0604020202020204" pitchFamily="34" charset="0"/>
                <a:cs typeface="Arial" panose="020B0604020202020204" pitchFamily="34" charset="0"/>
              </a:defRPr>
            </a:lvl2pPr>
            <a:lvl3pPr marL="1200150" indent="-285750" algn="l">
              <a:lnSpc>
                <a:spcPct val="120000"/>
              </a:lnSpc>
              <a:buFont typeface="Arial" panose="020B0604020202020204" pitchFamily="34" charset="0"/>
              <a:buChar char="•"/>
              <a:defRPr sz="1200" b="1">
                <a:latin typeface="Arial" panose="020B0604020202020204" pitchFamily="34" charset="0"/>
                <a:cs typeface="Arial" panose="020B0604020202020204" pitchFamily="34" charset="0"/>
              </a:defRPr>
            </a:lvl3pPr>
            <a:lvl4pPr marL="1657350" indent="-285750" algn="l">
              <a:lnSpc>
                <a:spcPct val="120000"/>
              </a:lnSpc>
              <a:buFont typeface="Arial" panose="020B0604020202020204" pitchFamily="34" charset="0"/>
              <a:buChar char="◦"/>
              <a:defRPr sz="1200" b="1">
                <a:latin typeface="Arial" panose="020B0604020202020204" pitchFamily="34" charset="0"/>
                <a:cs typeface="Arial" panose="020B0604020202020204" pitchFamily="34" charset="0"/>
              </a:defRPr>
            </a:lvl4pPr>
            <a:lvl5pPr marL="2114550" indent="-285750" algn="l">
              <a:lnSpc>
                <a:spcPct val="120000"/>
              </a:lnSpc>
              <a:buFont typeface="Arial" panose="020B0604020202020204" pitchFamily="34" charset="0"/>
              <a:buChar char="◦"/>
              <a:defRPr sz="1200" b="1">
                <a:latin typeface="Arial" panose="020B0604020202020204" pitchFamily="34" charset="0"/>
                <a:cs typeface="Arial" panose="020B0604020202020204" pitchFamily="34" charset="0"/>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22DF1ECB-4838-4D49-8952-35FB8A3997C1}" type="datetime1">
              <a:rPr lang="ko-KR" altLang="en-US" smtClean="0"/>
              <a:t>2018-04-04</a:t>
            </a:fld>
            <a:endParaRPr lang="ko-KR" altLang="en-US"/>
          </a:p>
        </p:txBody>
      </p:sp>
      <p:sp>
        <p:nvSpPr>
          <p:cNvPr id="5" name="바닥글 개체 틀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ko-KR" altLang="en-US"/>
          </a:p>
        </p:txBody>
      </p:sp>
      <p:sp>
        <p:nvSpPr>
          <p:cNvPr id="6" name="슬라이드 번호 개체 틀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4BEDD84E-25D4-4983-8AA1-2863C96F08D9}" type="slidenum">
              <a:rPr lang="ko-KR" altLang="en-US" smtClean="0"/>
              <a:pPr/>
              <a:t>‹#›</a:t>
            </a:fld>
            <a:endParaRPr lang="ko-KR" altLang="en-US"/>
          </a:p>
        </p:txBody>
      </p:sp>
      <p:sp>
        <p:nvSpPr>
          <p:cNvPr id="7" name="내용 개체 틀 2"/>
          <p:cNvSpPr>
            <a:spLocks noGrp="1"/>
          </p:cNvSpPr>
          <p:nvPr>
            <p:ph idx="13"/>
          </p:nvPr>
        </p:nvSpPr>
        <p:spPr>
          <a:xfrm>
            <a:off x="4680744" y="1548185"/>
            <a:ext cx="4320000" cy="4176000"/>
          </a:xfrm>
        </p:spPr>
        <p:txBody>
          <a:bodyPr>
            <a:normAutofit/>
          </a:bodyPr>
          <a:lstStyle>
            <a:lvl1pPr marL="285750" indent="-285750" algn="l">
              <a:lnSpc>
                <a:spcPct val="120000"/>
              </a:lnSpc>
              <a:buFont typeface="Wingdings" panose="05000000000000000000" pitchFamily="2" charset="2"/>
              <a:buChar char="§"/>
              <a:defRPr sz="2000" b="1">
                <a:latin typeface="Arial" panose="020B0604020202020204" pitchFamily="34" charset="0"/>
                <a:cs typeface="Arial" panose="020B0604020202020204" pitchFamily="34" charset="0"/>
              </a:defRPr>
            </a:lvl1pPr>
            <a:lvl2pPr marL="742950" indent="-285750" algn="l">
              <a:lnSpc>
                <a:spcPct val="120000"/>
              </a:lnSpc>
              <a:buFont typeface="Arial" panose="020B0604020202020204" pitchFamily="34" charset="0"/>
              <a:buChar char="▫"/>
              <a:defRPr sz="1600" b="1">
                <a:latin typeface="Arial" panose="020B0604020202020204" pitchFamily="34" charset="0"/>
                <a:cs typeface="Arial" panose="020B0604020202020204" pitchFamily="34" charset="0"/>
              </a:defRPr>
            </a:lvl2pPr>
            <a:lvl3pPr marL="1200150" indent="-285750" algn="l">
              <a:lnSpc>
                <a:spcPct val="120000"/>
              </a:lnSpc>
              <a:buFont typeface="Arial" panose="020B0604020202020204" pitchFamily="34" charset="0"/>
              <a:buChar char="•"/>
              <a:defRPr sz="1200" b="1">
                <a:latin typeface="Arial" panose="020B0604020202020204" pitchFamily="34" charset="0"/>
                <a:cs typeface="Arial" panose="020B0604020202020204" pitchFamily="34" charset="0"/>
              </a:defRPr>
            </a:lvl3pPr>
            <a:lvl4pPr marL="1657350" indent="-285750" algn="l">
              <a:lnSpc>
                <a:spcPct val="120000"/>
              </a:lnSpc>
              <a:buFont typeface="Arial" panose="020B0604020202020204" pitchFamily="34" charset="0"/>
              <a:buChar char="◦"/>
              <a:defRPr sz="1200" b="1">
                <a:latin typeface="Arial" panose="020B0604020202020204" pitchFamily="34" charset="0"/>
                <a:cs typeface="Arial" panose="020B0604020202020204" pitchFamily="34" charset="0"/>
              </a:defRPr>
            </a:lvl4pPr>
            <a:lvl5pPr marL="2114550" indent="-285750" algn="l">
              <a:lnSpc>
                <a:spcPct val="120000"/>
              </a:lnSpc>
              <a:buFont typeface="Arial" panose="020B0604020202020204" pitchFamily="34" charset="0"/>
              <a:buChar char="◦"/>
              <a:defRPr sz="1200" b="1">
                <a:latin typeface="Arial" panose="020B0604020202020204" pitchFamily="34" charset="0"/>
                <a:cs typeface="Arial" panose="020B0604020202020204" pitchFamily="34" charset="0"/>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extLst>
      <p:ext uri="{BB962C8B-B14F-4D97-AF65-F5344CB8AC3E}">
        <p14:creationId xmlns:p14="http://schemas.microsoft.com/office/powerpoint/2010/main" val="1299435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39493" y="4118208"/>
            <a:ext cx="7957265" cy="1272846"/>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39493" y="2716297"/>
            <a:ext cx="7957265" cy="1401911"/>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A658F421-AD10-4F9D-A8EE-781C699EBFF5}" type="datetime1">
              <a:rPr lang="ko-KR" altLang="en-US" smtClean="0"/>
              <a:t>2018-04-04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extLst>
      <p:ext uri="{BB962C8B-B14F-4D97-AF65-F5344CB8AC3E}">
        <p14:creationId xmlns:p14="http://schemas.microsoft.com/office/powerpoint/2010/main" val="235280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68074" y="1495374"/>
            <a:ext cx="4134657" cy="422947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758757" y="1495374"/>
            <a:ext cx="4134657" cy="422947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D7A2590E-75AE-41AD-AAB7-A0794B800105}" type="datetime1">
              <a:rPr lang="ko-KR" altLang="en-US" smtClean="0"/>
              <a:t>2018-04-04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extLst>
      <p:ext uri="{BB962C8B-B14F-4D97-AF65-F5344CB8AC3E}">
        <p14:creationId xmlns:p14="http://schemas.microsoft.com/office/powerpoint/2010/main" val="2952438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ko-KR" altLang="en-US"/>
              <a:t>마스터 제목 스타일 편집</a:t>
            </a:r>
          </a:p>
        </p:txBody>
      </p:sp>
      <p:sp>
        <p:nvSpPr>
          <p:cNvPr id="3" name="텍스트 개체 틀 2"/>
          <p:cNvSpPr>
            <a:spLocks noGrp="1"/>
          </p:cNvSpPr>
          <p:nvPr>
            <p:ph type="body" idx="1"/>
          </p:nvPr>
        </p:nvSpPr>
        <p:spPr>
          <a:xfrm>
            <a:off x="468074" y="1434549"/>
            <a:ext cx="4136283" cy="59785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dirty="0"/>
              <a:t>마스터 텍스트 스타일을 편집합니다</a:t>
            </a:r>
          </a:p>
        </p:txBody>
      </p:sp>
      <p:sp>
        <p:nvSpPr>
          <p:cNvPr id="4" name="내용 개체 틀 3"/>
          <p:cNvSpPr>
            <a:spLocks noGrp="1"/>
          </p:cNvSpPr>
          <p:nvPr>
            <p:ph sz="half" idx="2"/>
          </p:nvPr>
        </p:nvSpPr>
        <p:spPr>
          <a:xfrm>
            <a:off x="468074" y="2032401"/>
            <a:ext cx="4136283" cy="3692442"/>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755507" y="1434549"/>
            <a:ext cx="4137908" cy="59785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755507" y="2032401"/>
            <a:ext cx="4137908" cy="3692442"/>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AC21CDFC-2488-4B62-B25D-D724676C1136}" type="datetime1">
              <a:rPr lang="ko-KR" altLang="en-US" smtClean="0"/>
              <a:t>2018-04-04</a:t>
            </a:fld>
            <a:endParaRPr lang="ko-KR" altLang="en-US"/>
          </a:p>
        </p:txBody>
      </p:sp>
      <p:sp>
        <p:nvSpPr>
          <p:cNvPr id="8" name="바닥글 개체 틀 7"/>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ko-KR" altLang="en-US"/>
          </a:p>
        </p:txBody>
      </p:sp>
      <p:sp>
        <p:nvSpPr>
          <p:cNvPr id="9" name="슬라이드 번호 개체 틀 8"/>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4BEDD84E-25D4-4983-8AA1-2863C96F08D9}" type="slidenum">
              <a:rPr lang="ko-KR" altLang="en-US" smtClean="0"/>
              <a:pPr/>
              <a:t>‹#›</a:t>
            </a:fld>
            <a:endParaRPr lang="ko-KR" altLang="en-US"/>
          </a:p>
        </p:txBody>
      </p:sp>
    </p:spTree>
    <p:extLst>
      <p:ext uri="{BB962C8B-B14F-4D97-AF65-F5344CB8AC3E}">
        <p14:creationId xmlns:p14="http://schemas.microsoft.com/office/powerpoint/2010/main" val="2037355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360264" y="324161"/>
            <a:ext cx="8640000" cy="1008000"/>
          </a:xfrm>
        </p:spPr>
        <p:txBody>
          <a:bodyPr/>
          <a:lstStyle>
            <a:lvl1pPr>
              <a:defRPr>
                <a:latin typeface="Century Gothic" panose="020B0502020202020204" pitchFamily="34" charset="0"/>
              </a:defRPr>
            </a:lvl1pPr>
          </a:lstStyle>
          <a:p>
            <a:r>
              <a:rPr lang="ko-KR" altLang="en-US"/>
              <a:t>마스터 제목 스타일 편집</a:t>
            </a:r>
          </a:p>
        </p:txBody>
      </p:sp>
      <p:sp>
        <p:nvSpPr>
          <p:cNvPr id="3" name="날짜 개체 틀 2"/>
          <p:cNvSpPr>
            <a:spLocks noGrp="1"/>
          </p:cNvSpPr>
          <p:nvPr>
            <p:ph type="dt" sz="half" idx="10"/>
          </p:nvPr>
        </p:nvSpPr>
        <p:spPr/>
        <p:txBody>
          <a:bodyPr/>
          <a:lstStyle/>
          <a:p>
            <a:fld id="{FB116C88-9741-4661-80E3-1574A0BB4267}" type="datetime1">
              <a:rPr lang="ko-KR" altLang="en-US" smtClean="0"/>
              <a:t>2018-04-04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4BEDD84E-25D4-4983-8AA1-2863C96F08D9}" type="slidenum">
              <a:rPr lang="ko-KR" altLang="en-US" smtClean="0"/>
              <a:t>‹#›</a:t>
            </a:fld>
            <a:endParaRPr lang="ko-KR" altLang="en-US"/>
          </a:p>
        </p:txBody>
      </p:sp>
    </p:spTree>
    <p:extLst>
      <p:ext uri="{BB962C8B-B14F-4D97-AF65-F5344CB8AC3E}">
        <p14:creationId xmlns:p14="http://schemas.microsoft.com/office/powerpoint/2010/main" val="414869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D63A5B74-B15E-4A4B-8205-07D7F5F3D6ED}" type="datetime1">
              <a:rPr lang="ko-KR" altLang="en-US" smtClean="0"/>
              <a:t>2018-04-04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a:t>
            </a:fld>
            <a:endParaRPr lang="ko-KR" altLang="en-US"/>
          </a:p>
        </p:txBody>
      </p:sp>
    </p:spTree>
    <p:extLst>
      <p:ext uri="{BB962C8B-B14F-4D97-AF65-F5344CB8AC3E}">
        <p14:creationId xmlns:p14="http://schemas.microsoft.com/office/powerpoint/2010/main" val="571786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68075" y="256647"/>
            <a:ext cx="8425339" cy="106812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68075" y="1495374"/>
            <a:ext cx="8425339" cy="4229471"/>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68074" y="5939951"/>
            <a:ext cx="2184347" cy="341206"/>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E96128F2-3091-42C9-886B-2219534F619A}" type="datetime1">
              <a:rPr lang="ko-KR" altLang="en-US" smtClean="0"/>
              <a:t>2018-04-04</a:t>
            </a:fld>
            <a:endParaRPr lang="ko-KR" altLang="en-US"/>
          </a:p>
        </p:txBody>
      </p:sp>
      <p:sp>
        <p:nvSpPr>
          <p:cNvPr id="5" name="바닥글 개체 틀 4"/>
          <p:cNvSpPr>
            <a:spLocks noGrp="1"/>
          </p:cNvSpPr>
          <p:nvPr>
            <p:ph type="ftr" sz="quarter" idx="3"/>
          </p:nvPr>
        </p:nvSpPr>
        <p:spPr>
          <a:xfrm>
            <a:off x="3198509" y="5939951"/>
            <a:ext cx="2964471" cy="341206"/>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ko-KR" altLang="en-US"/>
          </a:p>
        </p:txBody>
      </p:sp>
      <p:sp>
        <p:nvSpPr>
          <p:cNvPr id="6" name="슬라이드 번호 개체 틀 5"/>
          <p:cNvSpPr>
            <a:spLocks noGrp="1"/>
          </p:cNvSpPr>
          <p:nvPr>
            <p:ph type="sldNum" sz="quarter" idx="4"/>
          </p:nvPr>
        </p:nvSpPr>
        <p:spPr>
          <a:xfrm>
            <a:off x="6709067" y="5939951"/>
            <a:ext cx="2184347" cy="341206"/>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4BEDD84E-25D4-4983-8AA1-2863C96F08D9}" type="slidenum">
              <a:rPr lang="ko-KR" altLang="en-US" smtClean="0"/>
              <a:pPr/>
              <a:t>‹#›</a:t>
            </a:fld>
            <a:endParaRPr lang="ko-KR" altLang="en-US"/>
          </a:p>
        </p:txBody>
      </p:sp>
    </p:spTree>
    <p:extLst>
      <p:ext uri="{BB962C8B-B14F-4D97-AF65-F5344CB8AC3E}">
        <p14:creationId xmlns:p14="http://schemas.microsoft.com/office/powerpoint/2010/main" val="743346366"/>
      </p:ext>
    </p:extLst>
  </p:cSld>
  <p:clrMap bg1="lt1" tx1="dk1" bg2="lt2" tx2="dk2" accent1="accent1" accent2="accent2" accent3="accent3" accent4="accent4" accent5="accent5" accent6="accent6" hlink="hlink" folHlink="folHlink"/>
  <p:sldLayoutIdLst>
    <p:sldLayoutId id="2147484057" r:id="rId1"/>
    <p:sldLayoutId id="2147484058" r:id="rId2"/>
    <p:sldLayoutId id="2147484068" r:id="rId3"/>
    <p:sldLayoutId id="2147484082" r:id="rId4"/>
    <p:sldLayoutId id="2147484059" r:id="rId5"/>
    <p:sldLayoutId id="2147484060" r:id="rId6"/>
    <p:sldLayoutId id="2147484061" r:id="rId7"/>
    <p:sldLayoutId id="2147484062" r:id="rId8"/>
    <p:sldLayoutId id="2147484063" r:id="rId9"/>
    <p:sldLayoutId id="2147484064" r:id="rId10"/>
    <p:sldLayoutId id="2147484065" r:id="rId11"/>
    <p:sldLayoutId id="2147484066" r:id="rId12"/>
    <p:sldLayoutId id="2147484067" r:id="rId13"/>
  </p:sldLayoutIdLst>
  <p:hf hdr="0" ftr="0" dt="0"/>
  <p:txStyles>
    <p:titleStyle>
      <a:lvl1pPr algn="ctr" defTabSz="914400" rtl="0" eaLnBrk="1" latinLnBrk="1"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alphaModFix amt="50000"/>
            <a:lum/>
          </a:blip>
          <a:srcRect/>
          <a:tile tx="0" ty="0" sx="96000" sy="96000" flip="none" algn="tl"/>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68075" y="256648"/>
            <a:ext cx="8425339" cy="1068122"/>
          </a:xfrm>
          <a:prstGeom prst="rect">
            <a:avLst/>
          </a:prstGeom>
        </p:spPr>
        <p:txBody>
          <a:bodyPr vert="horz" lIns="107149" tIns="53575" rIns="107149" bIns="53575" rtlCol="0" anchor="ctr">
            <a:normAutofit/>
          </a:bodyPr>
          <a:lstStyle/>
          <a:p>
            <a:r>
              <a:rPr lang="ko-KR" altLang="en-US"/>
              <a:t>마스터 제목 스타일 편집</a:t>
            </a:r>
          </a:p>
        </p:txBody>
      </p:sp>
      <p:sp>
        <p:nvSpPr>
          <p:cNvPr id="3" name="텍스트 개체 틀 2"/>
          <p:cNvSpPr>
            <a:spLocks noGrp="1"/>
          </p:cNvSpPr>
          <p:nvPr>
            <p:ph type="body" idx="1"/>
          </p:nvPr>
        </p:nvSpPr>
        <p:spPr>
          <a:xfrm>
            <a:off x="468075" y="1495375"/>
            <a:ext cx="8425339" cy="4229471"/>
          </a:xfrm>
          <a:prstGeom prst="rect">
            <a:avLst/>
          </a:prstGeom>
        </p:spPr>
        <p:txBody>
          <a:bodyPr vert="horz" lIns="107149" tIns="53575" rIns="107149" bIns="53575"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68074" y="5939953"/>
            <a:ext cx="2184347" cy="341206"/>
          </a:xfrm>
          <a:prstGeom prst="rect">
            <a:avLst/>
          </a:prstGeom>
        </p:spPr>
        <p:txBody>
          <a:bodyPr vert="horz" lIns="107149" tIns="53575" rIns="107149" bIns="53575" rtlCol="0" anchor="ctr"/>
          <a:lstStyle>
            <a:lvl1pPr algn="l">
              <a:defRPr sz="1298">
                <a:solidFill>
                  <a:schemeClr val="tx1">
                    <a:tint val="75000"/>
                  </a:schemeClr>
                </a:solidFill>
              </a:defRPr>
            </a:lvl1pPr>
          </a:lstStyle>
          <a:p>
            <a:fld id="{7CDEAE52-0B4E-4715-9D98-5A5EEE80C814}" type="datetime1">
              <a:rPr lang="ko-KR" altLang="en-US" smtClean="0"/>
              <a:t>2018-04-04</a:t>
            </a:fld>
            <a:endParaRPr lang="ko-KR" altLang="en-US"/>
          </a:p>
        </p:txBody>
      </p:sp>
      <p:sp>
        <p:nvSpPr>
          <p:cNvPr id="5" name="바닥글 개체 틀 4"/>
          <p:cNvSpPr>
            <a:spLocks noGrp="1"/>
          </p:cNvSpPr>
          <p:nvPr>
            <p:ph type="ftr" sz="quarter" idx="3"/>
          </p:nvPr>
        </p:nvSpPr>
        <p:spPr>
          <a:xfrm>
            <a:off x="3198509" y="5939953"/>
            <a:ext cx="2964471" cy="341206"/>
          </a:xfrm>
          <a:prstGeom prst="rect">
            <a:avLst/>
          </a:prstGeom>
        </p:spPr>
        <p:txBody>
          <a:bodyPr vert="horz" lIns="107149" tIns="53575" rIns="107149" bIns="53575" rtlCol="0" anchor="ctr"/>
          <a:lstStyle>
            <a:lvl1pPr algn="ctr">
              <a:defRPr sz="1298">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709068" y="5939953"/>
            <a:ext cx="2184347" cy="341206"/>
          </a:xfrm>
          <a:prstGeom prst="rect">
            <a:avLst/>
          </a:prstGeom>
        </p:spPr>
        <p:txBody>
          <a:bodyPr vert="horz" lIns="107149" tIns="53575" rIns="107149" bIns="53575" rtlCol="0" anchor="ctr"/>
          <a:lstStyle>
            <a:lvl1pPr algn="r">
              <a:defRPr sz="1298">
                <a:solidFill>
                  <a:schemeClr val="tx1">
                    <a:tint val="75000"/>
                  </a:schemeClr>
                </a:solidFill>
              </a:defRPr>
            </a:lvl1pPr>
          </a:lstStyle>
          <a:p>
            <a:fld id="{748ED32C-772A-4C05-B8B0-CAB15F454065}" type="slidenum">
              <a:rPr lang="ko-KR" altLang="en-US" smtClean="0"/>
              <a:t>‹#›</a:t>
            </a:fld>
            <a:endParaRPr lang="ko-KR" altLang="en-US"/>
          </a:p>
        </p:txBody>
      </p:sp>
    </p:spTree>
    <p:extLst>
      <p:ext uri="{BB962C8B-B14F-4D97-AF65-F5344CB8AC3E}">
        <p14:creationId xmlns:p14="http://schemas.microsoft.com/office/powerpoint/2010/main" val="737633958"/>
      </p:ext>
    </p:extLst>
  </p:cSld>
  <p:clrMap bg1="lt1" tx1="dk1" bg2="lt2" tx2="dk2" accent1="accent1" accent2="accent2" accent3="accent3" accent4="accent4" accent5="accent5" accent6="accent6" hlink="hlink" folHlink="folHlink"/>
  <p:sldLayoutIdLst>
    <p:sldLayoutId id="2147484070" r:id="rId1"/>
    <p:sldLayoutId id="2147484071" r:id="rId2"/>
    <p:sldLayoutId id="2147484072" r:id="rId3"/>
    <p:sldLayoutId id="2147484073" r:id="rId4"/>
    <p:sldLayoutId id="2147484074" r:id="rId5"/>
    <p:sldLayoutId id="2147484075" r:id="rId6"/>
    <p:sldLayoutId id="2147484076" r:id="rId7"/>
    <p:sldLayoutId id="2147484077" r:id="rId8"/>
    <p:sldLayoutId id="2147484078" r:id="rId9"/>
    <p:sldLayoutId id="2147484079" r:id="rId10"/>
    <p:sldLayoutId id="2147484080" r:id="rId11"/>
    <p:sldLayoutId id="2147484081" r:id="rId12"/>
  </p:sldLayoutIdLst>
  <p:hf hdr="0" ftr="0" dt="0"/>
  <p:txStyles>
    <p:titleStyle>
      <a:lvl1pPr algn="ctr" defTabSz="993168" rtl="0" eaLnBrk="1" latinLnBrk="1" hangingPunct="1">
        <a:spcBef>
          <a:spcPct val="0"/>
        </a:spcBef>
        <a:buNone/>
        <a:defRPr sz="4820" kern="1200">
          <a:solidFill>
            <a:schemeClr val="tx1"/>
          </a:solidFill>
          <a:latin typeface="+mj-lt"/>
          <a:ea typeface="+mj-ea"/>
          <a:cs typeface="+mj-cs"/>
        </a:defRPr>
      </a:lvl1pPr>
    </p:titleStyle>
    <p:bodyStyle>
      <a:lvl1pPr marL="372438" indent="-372438" algn="l" defTabSz="993168" rtl="0" eaLnBrk="1" latinLnBrk="1" hangingPunct="1">
        <a:spcBef>
          <a:spcPct val="20000"/>
        </a:spcBef>
        <a:buFont typeface="Arial" panose="020B0604020202020204" pitchFamily="34" charset="0"/>
        <a:buChar char="•"/>
        <a:defRPr sz="3430" kern="1200">
          <a:solidFill>
            <a:schemeClr val="tx1"/>
          </a:solidFill>
          <a:latin typeface="+mn-lt"/>
          <a:ea typeface="+mn-ea"/>
          <a:cs typeface="+mn-cs"/>
        </a:defRPr>
      </a:lvl1pPr>
      <a:lvl2pPr marL="806949" indent="-310365" algn="l" defTabSz="993168" rtl="0" eaLnBrk="1" latinLnBrk="1" hangingPunct="1">
        <a:spcBef>
          <a:spcPct val="20000"/>
        </a:spcBef>
        <a:buFont typeface="Arial" panose="020B0604020202020204" pitchFamily="34" charset="0"/>
        <a:buChar char="–"/>
        <a:defRPr sz="3059" kern="1200">
          <a:solidFill>
            <a:schemeClr val="tx1"/>
          </a:solidFill>
          <a:latin typeface="+mn-lt"/>
          <a:ea typeface="+mn-ea"/>
          <a:cs typeface="+mn-cs"/>
        </a:defRPr>
      </a:lvl2pPr>
      <a:lvl3pPr marL="1241459" indent="-248291" algn="l" defTabSz="993168" rtl="0" eaLnBrk="1" latinLnBrk="1" hangingPunct="1">
        <a:spcBef>
          <a:spcPct val="20000"/>
        </a:spcBef>
        <a:buFont typeface="Arial" panose="020B0604020202020204" pitchFamily="34" charset="0"/>
        <a:buChar char="•"/>
        <a:defRPr sz="2595" kern="1200">
          <a:solidFill>
            <a:schemeClr val="tx1"/>
          </a:solidFill>
          <a:latin typeface="+mn-lt"/>
          <a:ea typeface="+mn-ea"/>
          <a:cs typeface="+mn-cs"/>
        </a:defRPr>
      </a:lvl3pPr>
      <a:lvl4pPr marL="1738043" indent="-248291" algn="l" defTabSz="993168" rtl="0" eaLnBrk="1" latinLnBrk="1" hangingPunct="1">
        <a:spcBef>
          <a:spcPct val="20000"/>
        </a:spcBef>
        <a:buFont typeface="Arial" panose="020B0604020202020204" pitchFamily="34" charset="0"/>
        <a:buChar char="–"/>
        <a:defRPr sz="2132" kern="1200">
          <a:solidFill>
            <a:schemeClr val="tx1"/>
          </a:solidFill>
          <a:latin typeface="+mn-lt"/>
          <a:ea typeface="+mn-ea"/>
          <a:cs typeface="+mn-cs"/>
        </a:defRPr>
      </a:lvl4pPr>
      <a:lvl5pPr marL="2234627" indent="-248291" algn="l" defTabSz="993168" rtl="0" eaLnBrk="1" latinLnBrk="1" hangingPunct="1">
        <a:spcBef>
          <a:spcPct val="20000"/>
        </a:spcBef>
        <a:buFont typeface="Arial" panose="020B0604020202020204" pitchFamily="34" charset="0"/>
        <a:buChar char="»"/>
        <a:defRPr sz="2132" kern="1200">
          <a:solidFill>
            <a:schemeClr val="tx1"/>
          </a:solidFill>
          <a:latin typeface="+mn-lt"/>
          <a:ea typeface="+mn-ea"/>
          <a:cs typeface="+mn-cs"/>
        </a:defRPr>
      </a:lvl5pPr>
      <a:lvl6pPr marL="2731211" indent="-248291" algn="l" defTabSz="993168" rtl="0" eaLnBrk="1" latinLnBrk="1" hangingPunct="1">
        <a:spcBef>
          <a:spcPct val="20000"/>
        </a:spcBef>
        <a:buFont typeface="Arial" panose="020B0604020202020204" pitchFamily="34" charset="0"/>
        <a:buChar char="•"/>
        <a:defRPr sz="2132" kern="1200">
          <a:solidFill>
            <a:schemeClr val="tx1"/>
          </a:solidFill>
          <a:latin typeface="+mn-lt"/>
          <a:ea typeface="+mn-ea"/>
          <a:cs typeface="+mn-cs"/>
        </a:defRPr>
      </a:lvl6pPr>
      <a:lvl7pPr marL="3227795" indent="-248291" algn="l" defTabSz="993168" rtl="0" eaLnBrk="1" latinLnBrk="1" hangingPunct="1">
        <a:spcBef>
          <a:spcPct val="20000"/>
        </a:spcBef>
        <a:buFont typeface="Arial" panose="020B0604020202020204" pitchFamily="34" charset="0"/>
        <a:buChar char="•"/>
        <a:defRPr sz="2132" kern="1200">
          <a:solidFill>
            <a:schemeClr val="tx1"/>
          </a:solidFill>
          <a:latin typeface="+mn-lt"/>
          <a:ea typeface="+mn-ea"/>
          <a:cs typeface="+mn-cs"/>
        </a:defRPr>
      </a:lvl7pPr>
      <a:lvl8pPr marL="3724379" indent="-248291" algn="l" defTabSz="993168" rtl="0" eaLnBrk="1" latinLnBrk="1" hangingPunct="1">
        <a:spcBef>
          <a:spcPct val="20000"/>
        </a:spcBef>
        <a:buFont typeface="Arial" panose="020B0604020202020204" pitchFamily="34" charset="0"/>
        <a:buChar char="•"/>
        <a:defRPr sz="2132" kern="1200">
          <a:solidFill>
            <a:schemeClr val="tx1"/>
          </a:solidFill>
          <a:latin typeface="+mn-lt"/>
          <a:ea typeface="+mn-ea"/>
          <a:cs typeface="+mn-cs"/>
        </a:defRPr>
      </a:lvl8pPr>
      <a:lvl9pPr marL="4220963" indent="-248291" algn="l" defTabSz="993168" rtl="0" eaLnBrk="1" latinLnBrk="1" hangingPunct="1">
        <a:spcBef>
          <a:spcPct val="20000"/>
        </a:spcBef>
        <a:buFont typeface="Arial" panose="020B0604020202020204" pitchFamily="34" charset="0"/>
        <a:buChar char="•"/>
        <a:defRPr sz="2132" kern="1200">
          <a:solidFill>
            <a:schemeClr val="tx1"/>
          </a:solidFill>
          <a:latin typeface="+mn-lt"/>
          <a:ea typeface="+mn-ea"/>
          <a:cs typeface="+mn-cs"/>
        </a:defRPr>
      </a:lvl9pPr>
    </p:bodyStyle>
    <p:otherStyle>
      <a:defPPr>
        <a:defRPr lang="ko-KR"/>
      </a:defPPr>
      <a:lvl1pPr marL="0" algn="l" defTabSz="993168" rtl="0" eaLnBrk="1" latinLnBrk="1" hangingPunct="1">
        <a:defRPr sz="1946" kern="1200">
          <a:solidFill>
            <a:schemeClr val="tx1"/>
          </a:solidFill>
          <a:latin typeface="+mn-lt"/>
          <a:ea typeface="+mn-ea"/>
          <a:cs typeface="+mn-cs"/>
        </a:defRPr>
      </a:lvl1pPr>
      <a:lvl2pPr marL="496584" algn="l" defTabSz="993168" rtl="0" eaLnBrk="1" latinLnBrk="1" hangingPunct="1">
        <a:defRPr sz="1946" kern="1200">
          <a:solidFill>
            <a:schemeClr val="tx1"/>
          </a:solidFill>
          <a:latin typeface="+mn-lt"/>
          <a:ea typeface="+mn-ea"/>
          <a:cs typeface="+mn-cs"/>
        </a:defRPr>
      </a:lvl2pPr>
      <a:lvl3pPr marL="993168" algn="l" defTabSz="993168" rtl="0" eaLnBrk="1" latinLnBrk="1" hangingPunct="1">
        <a:defRPr sz="1946" kern="1200">
          <a:solidFill>
            <a:schemeClr val="tx1"/>
          </a:solidFill>
          <a:latin typeface="+mn-lt"/>
          <a:ea typeface="+mn-ea"/>
          <a:cs typeface="+mn-cs"/>
        </a:defRPr>
      </a:lvl3pPr>
      <a:lvl4pPr marL="1489752" algn="l" defTabSz="993168" rtl="0" eaLnBrk="1" latinLnBrk="1" hangingPunct="1">
        <a:defRPr sz="1946" kern="1200">
          <a:solidFill>
            <a:schemeClr val="tx1"/>
          </a:solidFill>
          <a:latin typeface="+mn-lt"/>
          <a:ea typeface="+mn-ea"/>
          <a:cs typeface="+mn-cs"/>
        </a:defRPr>
      </a:lvl4pPr>
      <a:lvl5pPr marL="1986336" algn="l" defTabSz="993168" rtl="0" eaLnBrk="1" latinLnBrk="1" hangingPunct="1">
        <a:defRPr sz="1946" kern="1200">
          <a:solidFill>
            <a:schemeClr val="tx1"/>
          </a:solidFill>
          <a:latin typeface="+mn-lt"/>
          <a:ea typeface="+mn-ea"/>
          <a:cs typeface="+mn-cs"/>
        </a:defRPr>
      </a:lvl5pPr>
      <a:lvl6pPr marL="2482919" algn="l" defTabSz="993168" rtl="0" eaLnBrk="1" latinLnBrk="1" hangingPunct="1">
        <a:defRPr sz="1946" kern="1200">
          <a:solidFill>
            <a:schemeClr val="tx1"/>
          </a:solidFill>
          <a:latin typeface="+mn-lt"/>
          <a:ea typeface="+mn-ea"/>
          <a:cs typeface="+mn-cs"/>
        </a:defRPr>
      </a:lvl6pPr>
      <a:lvl7pPr marL="2979503" algn="l" defTabSz="993168" rtl="0" eaLnBrk="1" latinLnBrk="1" hangingPunct="1">
        <a:defRPr sz="1946" kern="1200">
          <a:solidFill>
            <a:schemeClr val="tx1"/>
          </a:solidFill>
          <a:latin typeface="+mn-lt"/>
          <a:ea typeface="+mn-ea"/>
          <a:cs typeface="+mn-cs"/>
        </a:defRPr>
      </a:lvl7pPr>
      <a:lvl8pPr marL="3476087" algn="l" defTabSz="993168" rtl="0" eaLnBrk="1" latinLnBrk="1" hangingPunct="1">
        <a:defRPr sz="1946" kern="1200">
          <a:solidFill>
            <a:schemeClr val="tx1"/>
          </a:solidFill>
          <a:latin typeface="+mn-lt"/>
          <a:ea typeface="+mn-ea"/>
          <a:cs typeface="+mn-cs"/>
        </a:defRPr>
      </a:lvl8pPr>
      <a:lvl9pPr marL="3972671" algn="l" defTabSz="993168" rtl="0" eaLnBrk="1" latinLnBrk="1" hangingPunct="1">
        <a:defRPr sz="1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70C8E8-C63F-4130-948C-49583CBDC702}"/>
              </a:ext>
            </a:extLst>
          </p:cNvPr>
          <p:cNvSpPr>
            <a:spLocks noGrp="1"/>
          </p:cNvSpPr>
          <p:nvPr>
            <p:ph type="ctrTitle"/>
          </p:nvPr>
        </p:nvSpPr>
        <p:spPr/>
        <p:txBody>
          <a:bodyPr>
            <a:normAutofit fontScale="90000"/>
          </a:bodyPr>
          <a:lstStyle/>
          <a:p>
            <a:r>
              <a:rPr lang="en-US" altLang="ko-KR" dirty="0"/>
              <a:t>RAID </a:t>
            </a:r>
            <a:r>
              <a:rPr lang="ko-KR" altLang="en-US" dirty="0"/>
              <a:t>환경에서 </a:t>
            </a:r>
            <a:r>
              <a:rPr lang="en-US" altLang="ko-KR" dirty="0"/>
              <a:t>sync</a:t>
            </a:r>
            <a:r>
              <a:rPr lang="ko-KR" altLang="en-US" dirty="0"/>
              <a:t>로 인한 </a:t>
            </a:r>
            <a:r>
              <a:rPr lang="en-US" altLang="ko-KR" dirty="0"/>
              <a:t>overhead </a:t>
            </a:r>
            <a:r>
              <a:rPr lang="ko-KR" altLang="en-US" dirty="0"/>
              <a:t>분석 </a:t>
            </a:r>
          </a:p>
        </p:txBody>
      </p:sp>
      <p:sp>
        <p:nvSpPr>
          <p:cNvPr id="3" name="부제목 2">
            <a:extLst>
              <a:ext uri="{FF2B5EF4-FFF2-40B4-BE49-F238E27FC236}">
                <a16:creationId xmlns:a16="http://schemas.microsoft.com/office/drawing/2014/main" id="{FA4EC485-140C-4C6C-9AB2-FFD3BA4A6455}"/>
              </a:ext>
            </a:extLst>
          </p:cNvPr>
          <p:cNvSpPr>
            <a:spLocks noGrp="1"/>
          </p:cNvSpPr>
          <p:nvPr>
            <p:ph type="subTitle" idx="1"/>
          </p:nvPr>
        </p:nvSpPr>
        <p:spPr/>
        <p:txBody>
          <a:bodyPr/>
          <a:lstStyle/>
          <a:p>
            <a:r>
              <a:rPr lang="ko-KR" altLang="en-US" dirty="0"/>
              <a:t>김서진 </a:t>
            </a:r>
          </a:p>
        </p:txBody>
      </p:sp>
    </p:spTree>
    <p:extLst>
      <p:ext uri="{BB962C8B-B14F-4D97-AF65-F5344CB8AC3E}">
        <p14:creationId xmlns:p14="http://schemas.microsoft.com/office/powerpoint/2010/main" val="1501102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F62D8E-500E-4E9F-89EF-68DA475CAECF}"/>
              </a:ext>
            </a:extLst>
          </p:cNvPr>
          <p:cNvSpPr>
            <a:spLocks noGrp="1"/>
          </p:cNvSpPr>
          <p:nvPr>
            <p:ph type="title"/>
          </p:nvPr>
        </p:nvSpPr>
        <p:spPr/>
        <p:txBody>
          <a:bodyPr/>
          <a:lstStyle/>
          <a:p>
            <a:r>
              <a:rPr lang="en-US" altLang="ko-KR" dirty="0"/>
              <a:t>Hardware RAID and SSD arrays</a:t>
            </a:r>
            <a:endParaRPr lang="ko-KR" altLang="en-US" dirty="0"/>
          </a:p>
        </p:txBody>
      </p:sp>
      <p:sp>
        <p:nvSpPr>
          <p:cNvPr id="3" name="내용 개체 틀 2">
            <a:extLst>
              <a:ext uri="{FF2B5EF4-FFF2-40B4-BE49-F238E27FC236}">
                <a16:creationId xmlns:a16="http://schemas.microsoft.com/office/drawing/2014/main" id="{C558598D-0708-425F-95D0-D4A2C737D913}"/>
              </a:ext>
            </a:extLst>
          </p:cNvPr>
          <p:cNvSpPr>
            <a:spLocks noGrp="1"/>
          </p:cNvSpPr>
          <p:nvPr>
            <p:ph idx="1"/>
          </p:nvPr>
        </p:nvSpPr>
        <p:spPr/>
        <p:txBody>
          <a:bodyPr/>
          <a:lstStyle/>
          <a:p>
            <a:pPr fontAlgn="base"/>
            <a:r>
              <a:rPr lang="en-US" altLang="ko-KR" b="0" dirty="0"/>
              <a:t>System administrators have reported inconsistent performance for certain hardware RAID setups that use flash storage (SSD) arrays. Older RAID controllers disable the built-in fast caching functionality of the SSD that needed for efficient programming and erasing onto the drive. Most current generation RAID controllers give users the option of re-enabling SSD disk caching to alleviate this.</a:t>
            </a:r>
          </a:p>
          <a:p>
            <a:pPr fontAlgn="base"/>
            <a:r>
              <a:rPr lang="en-US" altLang="ko-KR" b="0" dirty="0"/>
              <a:t>Having an all-flash storage array set up for RAID 5 provides substantial </a:t>
            </a:r>
            <a:r>
              <a:rPr lang="en-US" altLang="ko-KR" b="0"/>
              <a:t>performance gains</a:t>
            </a:r>
            <a:r>
              <a:rPr lang="en-US" altLang="ko-KR" b="0" dirty="0"/>
              <a:t> compared to a HDD array.</a:t>
            </a:r>
          </a:p>
          <a:p>
            <a:endParaRPr lang="ko-KR" altLang="en-US" dirty="0"/>
          </a:p>
        </p:txBody>
      </p:sp>
      <p:sp>
        <p:nvSpPr>
          <p:cNvPr id="4" name="슬라이드 번호 개체 틀 3">
            <a:extLst>
              <a:ext uri="{FF2B5EF4-FFF2-40B4-BE49-F238E27FC236}">
                <a16:creationId xmlns:a16="http://schemas.microsoft.com/office/drawing/2014/main" id="{6B0462A8-18D2-4B9E-8C8A-F5B7B173E590}"/>
              </a:ext>
            </a:extLst>
          </p:cNvPr>
          <p:cNvSpPr>
            <a:spLocks noGrp="1"/>
          </p:cNvSpPr>
          <p:nvPr>
            <p:ph type="sldNum" sz="quarter" idx="12"/>
          </p:nvPr>
        </p:nvSpPr>
        <p:spPr/>
        <p:txBody>
          <a:bodyPr/>
          <a:lstStyle/>
          <a:p>
            <a:fld id="{4BEDD84E-25D4-4983-8AA1-2863C96F08D9}" type="slidenum">
              <a:rPr lang="ko-KR" altLang="en-US" smtClean="0"/>
              <a:pPr/>
              <a:t>10</a:t>
            </a:fld>
            <a:endParaRPr lang="ko-KR" altLang="en-US"/>
          </a:p>
        </p:txBody>
      </p:sp>
    </p:spTree>
    <p:extLst>
      <p:ext uri="{BB962C8B-B14F-4D97-AF65-F5344CB8AC3E}">
        <p14:creationId xmlns:p14="http://schemas.microsoft.com/office/powerpoint/2010/main" val="1186429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E560C8-61CE-43AA-B101-565748C61818}"/>
              </a:ext>
            </a:extLst>
          </p:cNvPr>
          <p:cNvSpPr>
            <a:spLocks noGrp="1"/>
          </p:cNvSpPr>
          <p:nvPr>
            <p:ph type="title"/>
          </p:nvPr>
        </p:nvSpPr>
        <p:spPr/>
        <p:txBody>
          <a:bodyPr/>
          <a:lstStyle/>
          <a:p>
            <a:r>
              <a:rPr lang="en-US" altLang="ko-KR" dirty="0"/>
              <a:t>HW RAID SW RAID </a:t>
            </a:r>
            <a:endParaRPr lang="ko-KR" altLang="en-US" dirty="0"/>
          </a:p>
        </p:txBody>
      </p:sp>
      <p:sp>
        <p:nvSpPr>
          <p:cNvPr id="3" name="내용 개체 틀 2">
            <a:extLst>
              <a:ext uri="{FF2B5EF4-FFF2-40B4-BE49-F238E27FC236}">
                <a16:creationId xmlns:a16="http://schemas.microsoft.com/office/drawing/2014/main" id="{C517E65A-71F3-44D7-A92E-C276AFF6CC82}"/>
              </a:ext>
            </a:extLst>
          </p:cNvPr>
          <p:cNvSpPr>
            <a:spLocks noGrp="1"/>
          </p:cNvSpPr>
          <p:nvPr>
            <p:ph idx="1"/>
          </p:nvPr>
        </p:nvSpPr>
        <p:spPr/>
        <p:txBody>
          <a:bodyPr/>
          <a:lstStyle/>
          <a:p>
            <a:r>
              <a:rPr lang="en-US" altLang="ko-KR" b="0" dirty="0"/>
              <a:t>The type of RAID best suits data backup needs will vary from system to system. Hardware RAID is more common in Windows Server environments, wherein its advantages are better realized. Software RAID is more prevalent in open source server systems, wherein its flexibility and comparative low cost of entry make it an attractive option. Both options are completely viable; answering the hardware RAID vs Software RAID question depends on assessing the IT infrastructure—the sever hardware and system administrators operating it—to determine what makes the most sense for any organization.</a:t>
            </a:r>
            <a:endParaRPr lang="ko-KR" altLang="en-US" dirty="0"/>
          </a:p>
        </p:txBody>
      </p:sp>
      <p:sp>
        <p:nvSpPr>
          <p:cNvPr id="4" name="슬라이드 번호 개체 틀 3">
            <a:extLst>
              <a:ext uri="{FF2B5EF4-FFF2-40B4-BE49-F238E27FC236}">
                <a16:creationId xmlns:a16="http://schemas.microsoft.com/office/drawing/2014/main" id="{6251C02D-E84D-4C2B-AAED-E450E666F5D0}"/>
              </a:ext>
            </a:extLst>
          </p:cNvPr>
          <p:cNvSpPr>
            <a:spLocks noGrp="1"/>
          </p:cNvSpPr>
          <p:nvPr>
            <p:ph type="sldNum" sz="quarter" idx="12"/>
          </p:nvPr>
        </p:nvSpPr>
        <p:spPr/>
        <p:txBody>
          <a:bodyPr/>
          <a:lstStyle/>
          <a:p>
            <a:fld id="{4BEDD84E-25D4-4983-8AA1-2863C96F08D9}" type="slidenum">
              <a:rPr lang="ko-KR" altLang="en-US" smtClean="0"/>
              <a:pPr/>
              <a:t>11</a:t>
            </a:fld>
            <a:endParaRPr lang="ko-KR" altLang="en-US"/>
          </a:p>
        </p:txBody>
      </p:sp>
      <p:pic>
        <p:nvPicPr>
          <p:cNvPr id="5" name="그림 4" descr="스크린샷이(가) 표시된 사진&#10;&#10;높은 신뢰도로 생성된 설명">
            <a:extLst>
              <a:ext uri="{FF2B5EF4-FFF2-40B4-BE49-F238E27FC236}">
                <a16:creationId xmlns:a16="http://schemas.microsoft.com/office/drawing/2014/main" id="{E264616D-3883-44DE-B7B6-204B710BD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5745" y="137321"/>
            <a:ext cx="2952059" cy="3145804"/>
          </a:xfrm>
          <a:prstGeom prst="rect">
            <a:avLst/>
          </a:prstGeom>
        </p:spPr>
      </p:pic>
    </p:spTree>
    <p:extLst>
      <p:ext uri="{BB962C8B-B14F-4D97-AF65-F5344CB8AC3E}">
        <p14:creationId xmlns:p14="http://schemas.microsoft.com/office/powerpoint/2010/main" val="3848118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EDF5D45-8906-4D71-92CF-37EF73662234}"/>
              </a:ext>
            </a:extLst>
          </p:cNvPr>
          <p:cNvSpPr>
            <a:spLocks noGrp="1"/>
          </p:cNvSpPr>
          <p:nvPr>
            <p:ph type="title"/>
          </p:nvPr>
        </p:nvSpPr>
        <p:spPr/>
        <p:txBody>
          <a:bodyPr/>
          <a:lstStyle/>
          <a:p>
            <a:r>
              <a:rPr lang="en-US" altLang="ko-KR" dirty="0"/>
              <a:t>Barrier</a:t>
            </a:r>
            <a:r>
              <a:rPr lang="ko-KR" altLang="en-US" dirty="0"/>
              <a:t> </a:t>
            </a:r>
            <a:r>
              <a:rPr lang="en-US" altLang="ko-KR" dirty="0"/>
              <a:t>in</a:t>
            </a:r>
            <a:r>
              <a:rPr lang="ko-KR" altLang="en-US" dirty="0"/>
              <a:t> </a:t>
            </a:r>
            <a:r>
              <a:rPr lang="en-US" altLang="ko-KR" dirty="0"/>
              <a:t>ext4</a:t>
            </a:r>
            <a:endParaRPr lang="ko-KR" altLang="en-US" dirty="0"/>
          </a:p>
        </p:txBody>
      </p:sp>
      <p:pic>
        <p:nvPicPr>
          <p:cNvPr id="29" name="내용 개체 틀 28" descr="스크린샷이(가) 표시된 사진&#10;&#10;높은 신뢰도로 생성된 설명">
            <a:extLst>
              <a:ext uri="{FF2B5EF4-FFF2-40B4-BE49-F238E27FC236}">
                <a16:creationId xmlns:a16="http://schemas.microsoft.com/office/drawing/2014/main" id="{7DFC68B3-E6AC-427E-BCE8-E63FF2951F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5603" y="2762695"/>
            <a:ext cx="3944454" cy="3145809"/>
          </a:xfrm>
        </p:spPr>
      </p:pic>
      <p:sp>
        <p:nvSpPr>
          <p:cNvPr id="4" name="슬라이드 번호 개체 틀 3">
            <a:extLst>
              <a:ext uri="{FF2B5EF4-FFF2-40B4-BE49-F238E27FC236}">
                <a16:creationId xmlns:a16="http://schemas.microsoft.com/office/drawing/2014/main" id="{91D653BC-26B3-4730-A9BC-1A8A78F39F03}"/>
              </a:ext>
            </a:extLst>
          </p:cNvPr>
          <p:cNvSpPr>
            <a:spLocks noGrp="1"/>
          </p:cNvSpPr>
          <p:nvPr>
            <p:ph type="sldNum" sz="quarter" idx="12"/>
          </p:nvPr>
        </p:nvSpPr>
        <p:spPr/>
        <p:txBody>
          <a:bodyPr/>
          <a:lstStyle/>
          <a:p>
            <a:fld id="{4BEDD84E-25D4-4983-8AA1-2863C96F08D9}" type="slidenum">
              <a:rPr lang="ko-KR" altLang="en-US" smtClean="0"/>
              <a:pPr/>
              <a:t>12</a:t>
            </a:fld>
            <a:endParaRPr lang="ko-KR" altLang="en-US"/>
          </a:p>
        </p:txBody>
      </p:sp>
      <p:pic>
        <p:nvPicPr>
          <p:cNvPr id="5" name="그림 4" descr="스크린샷, 실외이(가) 표시된 사진&#10;&#10;높은 신뢰도로 생성된 설명">
            <a:extLst>
              <a:ext uri="{FF2B5EF4-FFF2-40B4-BE49-F238E27FC236}">
                <a16:creationId xmlns:a16="http://schemas.microsoft.com/office/drawing/2014/main" id="{C4657E30-ABB8-485E-8699-96F02551A0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4285" y="4407293"/>
            <a:ext cx="3528392" cy="2811345"/>
          </a:xfrm>
          <a:prstGeom prst="rect">
            <a:avLst/>
          </a:prstGeom>
        </p:spPr>
      </p:pic>
      <p:sp>
        <p:nvSpPr>
          <p:cNvPr id="6" name="화살표: 아래쪽 5">
            <a:extLst>
              <a:ext uri="{FF2B5EF4-FFF2-40B4-BE49-F238E27FC236}">
                <a16:creationId xmlns:a16="http://schemas.microsoft.com/office/drawing/2014/main" id="{1A778B19-9E6B-465F-AA8A-8CA5934BDF90}"/>
              </a:ext>
            </a:extLst>
          </p:cNvPr>
          <p:cNvSpPr/>
          <p:nvPr/>
        </p:nvSpPr>
        <p:spPr>
          <a:xfrm>
            <a:off x="1746418" y="3932410"/>
            <a:ext cx="288032" cy="31658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7" name="화살표: 아래쪽 6">
            <a:extLst>
              <a:ext uri="{FF2B5EF4-FFF2-40B4-BE49-F238E27FC236}">
                <a16:creationId xmlns:a16="http://schemas.microsoft.com/office/drawing/2014/main" id="{A455597F-91D0-41D5-ACD7-323326D04787}"/>
              </a:ext>
            </a:extLst>
          </p:cNvPr>
          <p:cNvSpPr/>
          <p:nvPr/>
        </p:nvSpPr>
        <p:spPr>
          <a:xfrm>
            <a:off x="2804470" y="3932410"/>
            <a:ext cx="288032" cy="30921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8" name="화살표: 아래쪽 7">
            <a:extLst>
              <a:ext uri="{FF2B5EF4-FFF2-40B4-BE49-F238E27FC236}">
                <a16:creationId xmlns:a16="http://schemas.microsoft.com/office/drawing/2014/main" id="{4FA23379-0C2E-4162-B284-86AF863495A4}"/>
              </a:ext>
            </a:extLst>
          </p:cNvPr>
          <p:cNvSpPr/>
          <p:nvPr/>
        </p:nvSpPr>
        <p:spPr>
          <a:xfrm>
            <a:off x="3862522" y="3947158"/>
            <a:ext cx="288032" cy="30921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9" name="화살표: 아래쪽 8">
            <a:extLst>
              <a:ext uri="{FF2B5EF4-FFF2-40B4-BE49-F238E27FC236}">
                <a16:creationId xmlns:a16="http://schemas.microsoft.com/office/drawing/2014/main" id="{55E92622-F44B-409D-AE52-474AEA3F7F8E}"/>
              </a:ext>
            </a:extLst>
          </p:cNvPr>
          <p:cNvSpPr/>
          <p:nvPr/>
        </p:nvSpPr>
        <p:spPr>
          <a:xfrm>
            <a:off x="2808536" y="2380493"/>
            <a:ext cx="288032" cy="30921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10" name="화살표: 아래쪽 9">
            <a:extLst>
              <a:ext uri="{FF2B5EF4-FFF2-40B4-BE49-F238E27FC236}">
                <a16:creationId xmlns:a16="http://schemas.microsoft.com/office/drawing/2014/main" id="{F4A379F8-D4BC-4A5C-9BCC-25781EB4A470}"/>
              </a:ext>
            </a:extLst>
          </p:cNvPr>
          <p:cNvSpPr/>
          <p:nvPr/>
        </p:nvSpPr>
        <p:spPr>
          <a:xfrm>
            <a:off x="3036398" y="2380493"/>
            <a:ext cx="288032" cy="30921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11" name="화살표: 아래쪽 10">
            <a:extLst>
              <a:ext uri="{FF2B5EF4-FFF2-40B4-BE49-F238E27FC236}">
                <a16:creationId xmlns:a16="http://schemas.microsoft.com/office/drawing/2014/main" id="{17ACA9D1-EC48-4B8A-8637-82FF5F04CDD4}"/>
              </a:ext>
            </a:extLst>
          </p:cNvPr>
          <p:cNvSpPr/>
          <p:nvPr/>
        </p:nvSpPr>
        <p:spPr>
          <a:xfrm>
            <a:off x="2016448" y="3939784"/>
            <a:ext cx="288032" cy="31658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12" name="화살표: 아래쪽 11">
            <a:extLst>
              <a:ext uri="{FF2B5EF4-FFF2-40B4-BE49-F238E27FC236}">
                <a16:creationId xmlns:a16="http://schemas.microsoft.com/office/drawing/2014/main" id="{C0267668-95C5-4742-BF65-B831266EA283}"/>
              </a:ext>
            </a:extLst>
          </p:cNvPr>
          <p:cNvSpPr/>
          <p:nvPr/>
        </p:nvSpPr>
        <p:spPr>
          <a:xfrm>
            <a:off x="3080044" y="3942307"/>
            <a:ext cx="288032" cy="31658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13" name="화살표: 아래쪽 12">
            <a:extLst>
              <a:ext uri="{FF2B5EF4-FFF2-40B4-BE49-F238E27FC236}">
                <a16:creationId xmlns:a16="http://schemas.microsoft.com/office/drawing/2014/main" id="{52F760E3-9EAA-48FB-9A85-695DEED9C9FF}"/>
              </a:ext>
            </a:extLst>
          </p:cNvPr>
          <p:cNvSpPr/>
          <p:nvPr/>
        </p:nvSpPr>
        <p:spPr>
          <a:xfrm>
            <a:off x="4143640" y="3925036"/>
            <a:ext cx="288032" cy="31658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7C815B0A-1015-458A-86D3-71A4424C1979}"/>
              </a:ext>
            </a:extLst>
          </p:cNvPr>
          <p:cNvSpPr/>
          <p:nvPr/>
        </p:nvSpPr>
        <p:spPr>
          <a:xfrm>
            <a:off x="6827847" y="4945491"/>
            <a:ext cx="1106393" cy="461665"/>
          </a:xfrm>
          <a:prstGeom prst="rect">
            <a:avLst/>
          </a:prstGeom>
          <a:noFill/>
        </p:spPr>
        <p:txBody>
          <a:bodyPr wrap="none" lIns="91440" tIns="45720" rIns="91440" bIns="45720">
            <a:spAutoFit/>
          </a:bodyPr>
          <a:lstStyle/>
          <a:p>
            <a:pPr algn="ctr"/>
            <a:r>
              <a:rPr lang="en-US" altLang="ko-KR" sz="2400" b="1" dirty="0">
                <a:ln w="0"/>
                <a:effectLst>
                  <a:outerShdw blurRad="38100" dist="19050" dir="2700000" algn="tl" rotWithShape="0">
                    <a:schemeClr val="dk1">
                      <a:alpha val="40000"/>
                    </a:schemeClr>
                  </a:outerShdw>
                </a:effectLst>
              </a:rPr>
              <a:t>RAID5</a:t>
            </a:r>
            <a:endParaRPr lang="en-US" altLang="ko-KR" sz="2400" b="1" cap="none" spc="0" dirty="0">
              <a:ln w="0"/>
              <a:solidFill>
                <a:schemeClr val="tx1"/>
              </a:solidFill>
              <a:effectLst>
                <a:outerShdw blurRad="38100" dist="19050" dir="2700000" algn="tl" rotWithShape="0">
                  <a:schemeClr val="dk1">
                    <a:alpha val="40000"/>
                  </a:schemeClr>
                </a:outerShdw>
              </a:effectLst>
            </a:endParaRPr>
          </a:p>
        </p:txBody>
      </p:sp>
      <p:grpSp>
        <p:nvGrpSpPr>
          <p:cNvPr id="15" name="그룹 14">
            <a:extLst>
              <a:ext uri="{FF2B5EF4-FFF2-40B4-BE49-F238E27FC236}">
                <a16:creationId xmlns:a16="http://schemas.microsoft.com/office/drawing/2014/main" id="{733DCD54-15A4-421E-A92B-0E5C89D3F228}"/>
              </a:ext>
            </a:extLst>
          </p:cNvPr>
          <p:cNvGrpSpPr/>
          <p:nvPr/>
        </p:nvGrpSpPr>
        <p:grpSpPr>
          <a:xfrm>
            <a:off x="10513392" y="4572521"/>
            <a:ext cx="3944278" cy="3142134"/>
            <a:chOff x="457654" y="2733358"/>
            <a:chExt cx="3918917" cy="3103133"/>
          </a:xfrm>
        </p:grpSpPr>
        <p:sp>
          <p:nvSpPr>
            <p:cNvPr id="16" name="직사각형 15">
              <a:extLst>
                <a:ext uri="{FF2B5EF4-FFF2-40B4-BE49-F238E27FC236}">
                  <a16:creationId xmlns:a16="http://schemas.microsoft.com/office/drawing/2014/main" id="{18645DA6-96F4-4034-8DC9-B82563DC02AF}"/>
                </a:ext>
              </a:extLst>
            </p:cNvPr>
            <p:cNvSpPr/>
            <p:nvPr/>
          </p:nvSpPr>
          <p:spPr>
            <a:xfrm>
              <a:off x="457654" y="2733358"/>
              <a:ext cx="3918917" cy="310313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ko-KR" altLang="en-US" dirty="0"/>
            </a:p>
          </p:txBody>
        </p:sp>
        <p:sp>
          <p:nvSpPr>
            <p:cNvPr id="17" name="사각형: 둥근 모서리 16">
              <a:extLst>
                <a:ext uri="{FF2B5EF4-FFF2-40B4-BE49-F238E27FC236}">
                  <a16:creationId xmlns:a16="http://schemas.microsoft.com/office/drawing/2014/main" id="{5E33DDFE-9B53-4EC4-BEEE-18820E31B342}"/>
                </a:ext>
              </a:extLst>
            </p:cNvPr>
            <p:cNvSpPr/>
            <p:nvPr/>
          </p:nvSpPr>
          <p:spPr>
            <a:xfrm>
              <a:off x="566817" y="3505215"/>
              <a:ext cx="3700593" cy="2033288"/>
            </a:xfrm>
            <a:prstGeom prst="roundRect">
              <a:avLst>
                <a:gd name="adj" fmla="val 8923"/>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3AF61DB8-D6E1-4CE1-BE85-EE9444C9695F}"/>
                </a:ext>
              </a:extLst>
            </p:cNvPr>
            <p:cNvSpPr/>
            <p:nvPr/>
          </p:nvSpPr>
          <p:spPr>
            <a:xfrm>
              <a:off x="546755" y="2820922"/>
              <a:ext cx="3707114" cy="36871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1" algn="ctr"/>
              <a:r>
                <a:rPr lang="en-US" altLang="ko-KR" sz="1600" dirty="0"/>
                <a:t>RAID Software(</a:t>
              </a:r>
              <a:r>
                <a:rPr lang="en-US" altLang="ko-KR" sz="1600" dirty="0" err="1"/>
                <a:t>mdadm</a:t>
              </a:r>
              <a:r>
                <a:rPr lang="en-US" altLang="ko-KR" sz="1600" dirty="0"/>
                <a:t>)</a:t>
              </a:r>
              <a:endParaRPr lang="ko-KR" altLang="en-US" sz="1600" dirty="0"/>
            </a:p>
          </p:txBody>
        </p:sp>
        <p:sp>
          <p:nvSpPr>
            <p:cNvPr id="19" name="직사각형 18">
              <a:extLst>
                <a:ext uri="{FF2B5EF4-FFF2-40B4-BE49-F238E27FC236}">
                  <a16:creationId xmlns:a16="http://schemas.microsoft.com/office/drawing/2014/main" id="{1281EB6E-274E-453D-8F91-90637E99E42B}"/>
                </a:ext>
              </a:extLst>
            </p:cNvPr>
            <p:cNvSpPr/>
            <p:nvPr/>
          </p:nvSpPr>
          <p:spPr>
            <a:xfrm>
              <a:off x="743965" y="5261505"/>
              <a:ext cx="923651" cy="276999"/>
            </a:xfrm>
            <a:prstGeom prst="rect">
              <a:avLst/>
            </a:prstGeom>
            <a:noFill/>
          </p:spPr>
          <p:txBody>
            <a:bodyPr wrap="none" lIns="91440" tIns="45720" rIns="91440" bIns="45720">
              <a:spAutoFit/>
            </a:bodyPr>
            <a:lstStyle/>
            <a:p>
              <a:pPr algn="ctr"/>
              <a:r>
                <a:rPr lang="en-US" altLang="ko-KR" sz="1200" b="1" cap="none" spc="0" dirty="0">
                  <a:ln w="0"/>
                  <a:solidFill>
                    <a:schemeClr val="tx1"/>
                  </a:solidFill>
                </a:rPr>
                <a:t>/dev/sda1</a:t>
              </a:r>
            </a:p>
          </p:txBody>
        </p:sp>
        <p:sp>
          <p:nvSpPr>
            <p:cNvPr id="20" name="직사각형 19">
              <a:extLst>
                <a:ext uri="{FF2B5EF4-FFF2-40B4-BE49-F238E27FC236}">
                  <a16:creationId xmlns:a16="http://schemas.microsoft.com/office/drawing/2014/main" id="{C165C1BE-6544-4B52-8F90-406DD7A5085E}"/>
                </a:ext>
              </a:extLst>
            </p:cNvPr>
            <p:cNvSpPr/>
            <p:nvPr/>
          </p:nvSpPr>
          <p:spPr>
            <a:xfrm>
              <a:off x="1910857" y="5261505"/>
              <a:ext cx="936475" cy="276999"/>
            </a:xfrm>
            <a:prstGeom prst="rect">
              <a:avLst/>
            </a:prstGeom>
            <a:noFill/>
          </p:spPr>
          <p:txBody>
            <a:bodyPr wrap="none" lIns="91440" tIns="45720" rIns="91440" bIns="45720">
              <a:spAutoFit/>
            </a:bodyPr>
            <a:lstStyle/>
            <a:p>
              <a:pPr algn="ctr"/>
              <a:r>
                <a:rPr lang="en-US" altLang="ko-KR" sz="1200" b="1" cap="none" spc="0" dirty="0">
                  <a:ln w="0"/>
                  <a:solidFill>
                    <a:schemeClr val="tx1"/>
                  </a:solidFill>
                </a:rPr>
                <a:t>/dev/sdb1</a:t>
              </a:r>
            </a:p>
          </p:txBody>
        </p:sp>
        <p:sp>
          <p:nvSpPr>
            <p:cNvPr id="21" name="직사각형 20">
              <a:extLst>
                <a:ext uri="{FF2B5EF4-FFF2-40B4-BE49-F238E27FC236}">
                  <a16:creationId xmlns:a16="http://schemas.microsoft.com/office/drawing/2014/main" id="{02FC6CE0-0011-420A-9220-C96EF9887388}"/>
                </a:ext>
              </a:extLst>
            </p:cNvPr>
            <p:cNvSpPr/>
            <p:nvPr/>
          </p:nvSpPr>
          <p:spPr>
            <a:xfrm>
              <a:off x="3112445" y="5261504"/>
              <a:ext cx="936475" cy="276999"/>
            </a:xfrm>
            <a:prstGeom prst="rect">
              <a:avLst/>
            </a:prstGeom>
            <a:noFill/>
          </p:spPr>
          <p:txBody>
            <a:bodyPr wrap="none" lIns="91440" tIns="45720" rIns="91440" bIns="45720">
              <a:spAutoFit/>
            </a:bodyPr>
            <a:lstStyle/>
            <a:p>
              <a:pPr algn="ctr"/>
              <a:r>
                <a:rPr lang="en-US" altLang="ko-KR" sz="1200" b="1" cap="none" spc="0" dirty="0">
                  <a:ln w="0"/>
                  <a:solidFill>
                    <a:schemeClr val="tx1"/>
                  </a:solidFill>
                </a:rPr>
                <a:t>/dev/sdd1</a:t>
              </a:r>
            </a:p>
          </p:txBody>
        </p:sp>
        <p:sp>
          <p:nvSpPr>
            <p:cNvPr id="22" name="직사각형 21">
              <a:extLst>
                <a:ext uri="{FF2B5EF4-FFF2-40B4-BE49-F238E27FC236}">
                  <a16:creationId xmlns:a16="http://schemas.microsoft.com/office/drawing/2014/main" id="{7FD5784A-53BD-49DC-BE3F-10E27119EA62}"/>
                </a:ext>
              </a:extLst>
            </p:cNvPr>
            <p:cNvSpPr/>
            <p:nvPr/>
          </p:nvSpPr>
          <p:spPr>
            <a:xfrm>
              <a:off x="1922879" y="5544764"/>
              <a:ext cx="912430" cy="276999"/>
            </a:xfrm>
            <a:prstGeom prst="rect">
              <a:avLst/>
            </a:prstGeom>
            <a:noFill/>
          </p:spPr>
          <p:txBody>
            <a:bodyPr wrap="none" lIns="91440" tIns="45720" rIns="91440" bIns="45720">
              <a:spAutoFit/>
            </a:bodyPr>
            <a:lstStyle/>
            <a:p>
              <a:pPr algn="ctr"/>
              <a:r>
                <a:rPr lang="en-US" altLang="ko-KR" sz="1200" b="1" cap="none" spc="0" dirty="0">
                  <a:ln w="0"/>
                  <a:solidFill>
                    <a:schemeClr val="tx1"/>
                  </a:solidFill>
                </a:rPr>
                <a:t>/dev/md0</a:t>
              </a:r>
            </a:p>
          </p:txBody>
        </p:sp>
        <p:cxnSp>
          <p:nvCxnSpPr>
            <p:cNvPr id="23" name="직선 화살표 연결선 22">
              <a:extLst>
                <a:ext uri="{FF2B5EF4-FFF2-40B4-BE49-F238E27FC236}">
                  <a16:creationId xmlns:a16="http://schemas.microsoft.com/office/drawing/2014/main" id="{9669E976-A95A-4815-8BC1-38AD0988B121}"/>
                </a:ext>
              </a:extLst>
            </p:cNvPr>
            <p:cNvCxnSpPr>
              <a:cxnSpLocks/>
            </p:cNvCxnSpPr>
            <p:nvPr/>
          </p:nvCxnSpPr>
          <p:spPr>
            <a:xfrm flipH="1">
              <a:off x="1833625" y="3204369"/>
              <a:ext cx="11750" cy="300846"/>
            </a:xfrm>
            <a:prstGeom prst="straightConnector1">
              <a:avLst/>
            </a:prstGeom>
            <a:ln w="285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184236B5-F7E4-475A-8EA3-33B4A2B6D75B}"/>
                </a:ext>
              </a:extLst>
            </p:cNvPr>
            <p:cNvCxnSpPr>
              <a:cxnSpLocks/>
            </p:cNvCxnSpPr>
            <p:nvPr/>
          </p:nvCxnSpPr>
          <p:spPr>
            <a:xfrm flipV="1">
              <a:off x="3034996" y="3204369"/>
              <a:ext cx="0" cy="300847"/>
            </a:xfrm>
            <a:prstGeom prst="straightConnector1">
              <a:avLst/>
            </a:prstGeom>
            <a:ln w="285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5" name="그림 24">
              <a:extLst>
                <a:ext uri="{FF2B5EF4-FFF2-40B4-BE49-F238E27FC236}">
                  <a16:creationId xmlns:a16="http://schemas.microsoft.com/office/drawing/2014/main" id="{47562F33-1F01-46D4-9A47-EFABB3FF8F5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45375" y="3626603"/>
              <a:ext cx="1157909" cy="1672536"/>
            </a:xfrm>
            <a:prstGeom prst="rect">
              <a:avLst/>
            </a:prstGeom>
          </p:spPr>
        </p:pic>
        <p:pic>
          <p:nvPicPr>
            <p:cNvPr id="26" name="그림 25">
              <a:extLst>
                <a:ext uri="{FF2B5EF4-FFF2-40B4-BE49-F238E27FC236}">
                  <a16:creationId xmlns:a16="http://schemas.microsoft.com/office/drawing/2014/main" id="{3F5F7EFB-2144-4E03-943C-0B56E1CCA96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7142" y="3626603"/>
              <a:ext cx="1157909" cy="1672536"/>
            </a:xfrm>
            <a:prstGeom prst="rect">
              <a:avLst/>
            </a:prstGeom>
          </p:spPr>
        </p:pic>
        <p:pic>
          <p:nvPicPr>
            <p:cNvPr id="27" name="그림 26">
              <a:extLst>
                <a:ext uri="{FF2B5EF4-FFF2-40B4-BE49-F238E27FC236}">
                  <a16:creationId xmlns:a16="http://schemas.microsoft.com/office/drawing/2014/main" id="{2C10671F-BEB0-4B8D-A956-A3333E3B2A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56392" y="3626603"/>
              <a:ext cx="1157909" cy="1672536"/>
            </a:xfrm>
            <a:prstGeom prst="rect">
              <a:avLst/>
            </a:prstGeom>
          </p:spPr>
        </p:pic>
      </p:grpSp>
    </p:spTree>
    <p:extLst>
      <p:ext uri="{BB962C8B-B14F-4D97-AF65-F5344CB8AC3E}">
        <p14:creationId xmlns:p14="http://schemas.microsoft.com/office/powerpoint/2010/main" val="549171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D1242905-A5FA-497C-9D02-D8E5306EE56F}"/>
              </a:ext>
            </a:extLst>
          </p:cNvPr>
          <p:cNvSpPr>
            <a:spLocks noGrp="1"/>
          </p:cNvSpPr>
          <p:nvPr>
            <p:ph type="sldNum" sz="quarter" idx="12"/>
          </p:nvPr>
        </p:nvSpPr>
        <p:spPr/>
        <p:txBody>
          <a:bodyPr/>
          <a:lstStyle/>
          <a:p>
            <a:fld id="{4BEDD84E-25D4-4983-8AA1-2863C96F08D9}" type="slidenum">
              <a:rPr lang="ko-KR" altLang="en-US" smtClean="0"/>
              <a:pPr/>
              <a:t>13</a:t>
            </a:fld>
            <a:endParaRPr lang="ko-KR" altLang="en-US"/>
          </a:p>
        </p:txBody>
      </p:sp>
      <p:pic>
        <p:nvPicPr>
          <p:cNvPr id="16" name="그림 15" descr="스크린샷이(가) 표시된 사진&#10;&#10;매우 높은 신뢰도로 생성된 설명">
            <a:extLst>
              <a:ext uri="{FF2B5EF4-FFF2-40B4-BE49-F238E27FC236}">
                <a16:creationId xmlns:a16="http://schemas.microsoft.com/office/drawing/2014/main" id="{17D20756-1C1D-47CC-A7DD-8189F35B31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1240" y="320723"/>
            <a:ext cx="3700593" cy="2530059"/>
          </a:xfrm>
          <a:prstGeom prst="rect">
            <a:avLst/>
          </a:prstGeom>
        </p:spPr>
      </p:pic>
      <p:pic>
        <p:nvPicPr>
          <p:cNvPr id="23" name="그림 22" descr="개체이(가) 표시된 사진&#10;&#10;높은 신뢰도로 생성된 설명">
            <a:extLst>
              <a:ext uri="{FF2B5EF4-FFF2-40B4-BE49-F238E27FC236}">
                <a16:creationId xmlns:a16="http://schemas.microsoft.com/office/drawing/2014/main" id="{137A96B8-25CB-4D0B-A286-27C547DBE3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264" y="582913"/>
            <a:ext cx="1151123" cy="1766998"/>
          </a:xfrm>
          <a:prstGeom prst="rect">
            <a:avLst/>
          </a:prstGeom>
        </p:spPr>
      </p:pic>
      <p:pic>
        <p:nvPicPr>
          <p:cNvPr id="19" name="그림 18" descr="스크린샷, 실외이(가) 표시된 사진&#10;&#10;높은 신뢰도로 생성된 설명">
            <a:extLst>
              <a:ext uri="{FF2B5EF4-FFF2-40B4-BE49-F238E27FC236}">
                <a16:creationId xmlns:a16="http://schemas.microsoft.com/office/drawing/2014/main" id="{1EF37159-0B23-4195-912B-20B22C3196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5589" y="1449638"/>
            <a:ext cx="3944454" cy="3103133"/>
          </a:xfrm>
          <a:prstGeom prst="rect">
            <a:avLst/>
          </a:prstGeom>
        </p:spPr>
      </p:pic>
      <p:grpSp>
        <p:nvGrpSpPr>
          <p:cNvPr id="31" name="그룹 30">
            <a:extLst>
              <a:ext uri="{FF2B5EF4-FFF2-40B4-BE49-F238E27FC236}">
                <a16:creationId xmlns:a16="http://schemas.microsoft.com/office/drawing/2014/main" id="{F588BCD4-4DCB-4C3E-B975-752D5DBAB45D}"/>
              </a:ext>
            </a:extLst>
          </p:cNvPr>
          <p:cNvGrpSpPr/>
          <p:nvPr/>
        </p:nvGrpSpPr>
        <p:grpSpPr>
          <a:xfrm>
            <a:off x="5019703" y="1044129"/>
            <a:ext cx="2007696" cy="2862293"/>
            <a:chOff x="1833625" y="585999"/>
            <a:chExt cx="2215296" cy="2862293"/>
          </a:xfrm>
        </p:grpSpPr>
        <p:sp>
          <p:nvSpPr>
            <p:cNvPr id="3" name="사각형: 둥근 모서리 2">
              <a:extLst>
                <a:ext uri="{FF2B5EF4-FFF2-40B4-BE49-F238E27FC236}">
                  <a16:creationId xmlns:a16="http://schemas.microsoft.com/office/drawing/2014/main" id="{ED1A207F-4F89-4158-BF93-604F99645653}"/>
                </a:ext>
              </a:extLst>
            </p:cNvPr>
            <p:cNvSpPr/>
            <p:nvPr/>
          </p:nvSpPr>
          <p:spPr>
            <a:xfrm>
              <a:off x="1833625" y="585999"/>
              <a:ext cx="2215296" cy="2862293"/>
            </a:xfrm>
            <a:prstGeom prst="roundRect">
              <a:avLst>
                <a:gd name="adj" fmla="val 6641"/>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b="1" dirty="0">
                  <a:solidFill>
                    <a:schemeClr val="tx1"/>
                  </a:solidFill>
                </a:rPr>
                <a:t>SSD</a:t>
              </a:r>
              <a:endParaRPr lang="ko-KR" altLang="en-US" b="1" dirty="0">
                <a:solidFill>
                  <a:schemeClr val="tx1"/>
                </a:solidFill>
              </a:endParaRPr>
            </a:p>
          </p:txBody>
        </p:sp>
        <p:sp>
          <p:nvSpPr>
            <p:cNvPr id="5" name="사각형: 둥근 모서리 4">
              <a:extLst>
                <a:ext uri="{FF2B5EF4-FFF2-40B4-BE49-F238E27FC236}">
                  <a16:creationId xmlns:a16="http://schemas.microsoft.com/office/drawing/2014/main" id="{A2B63153-CA38-4531-A823-664727830FBE}"/>
                </a:ext>
              </a:extLst>
            </p:cNvPr>
            <p:cNvSpPr/>
            <p:nvPr/>
          </p:nvSpPr>
          <p:spPr>
            <a:xfrm>
              <a:off x="1905202" y="654210"/>
              <a:ext cx="2055464" cy="4009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rPr>
                <a:t>Write Buffer</a:t>
              </a:r>
              <a:endParaRPr lang="ko-KR" altLang="en-US" sz="1600" b="1" dirty="0">
                <a:solidFill>
                  <a:schemeClr val="tx1"/>
                </a:solidFill>
              </a:endParaRPr>
            </a:p>
          </p:txBody>
        </p:sp>
        <p:sp>
          <p:nvSpPr>
            <p:cNvPr id="22" name="사각형: 둥근 모서리 21">
              <a:extLst>
                <a:ext uri="{FF2B5EF4-FFF2-40B4-BE49-F238E27FC236}">
                  <a16:creationId xmlns:a16="http://schemas.microsoft.com/office/drawing/2014/main" id="{085B9CDE-C5ED-4916-9D10-7100718FC74E}"/>
                </a:ext>
              </a:extLst>
            </p:cNvPr>
            <p:cNvSpPr/>
            <p:nvPr/>
          </p:nvSpPr>
          <p:spPr>
            <a:xfrm>
              <a:off x="1935258" y="1347608"/>
              <a:ext cx="2025408" cy="1738691"/>
            </a:xfrm>
            <a:prstGeom prst="roundRect">
              <a:avLst>
                <a:gd name="adj" fmla="val 60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t>Flash </a:t>
              </a:r>
            </a:p>
            <a:p>
              <a:pPr algn="ctr"/>
              <a:r>
                <a:rPr lang="en-US" altLang="ko-KR" sz="1600" b="1" dirty="0"/>
                <a:t>Memory</a:t>
              </a:r>
              <a:endParaRPr lang="ko-KR" altLang="en-US" sz="1600" b="1" dirty="0"/>
            </a:p>
          </p:txBody>
        </p:sp>
        <p:cxnSp>
          <p:nvCxnSpPr>
            <p:cNvPr id="8" name="직선 화살표 연결선 7">
              <a:extLst>
                <a:ext uri="{FF2B5EF4-FFF2-40B4-BE49-F238E27FC236}">
                  <a16:creationId xmlns:a16="http://schemas.microsoft.com/office/drawing/2014/main" id="{68A725DB-DC87-44B4-AE8F-5857AA24C611}"/>
                </a:ext>
              </a:extLst>
            </p:cNvPr>
            <p:cNvCxnSpPr>
              <a:cxnSpLocks/>
            </p:cNvCxnSpPr>
            <p:nvPr/>
          </p:nvCxnSpPr>
          <p:spPr>
            <a:xfrm>
              <a:off x="2520504" y="1055168"/>
              <a:ext cx="0" cy="3008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3468C6A7-6F66-4E47-A8A8-867367FA36EB}"/>
                </a:ext>
              </a:extLst>
            </p:cNvPr>
            <p:cNvCxnSpPr>
              <a:cxnSpLocks/>
            </p:cNvCxnSpPr>
            <p:nvPr/>
          </p:nvCxnSpPr>
          <p:spPr>
            <a:xfrm flipH="1" flipV="1">
              <a:off x="3384600" y="1055169"/>
              <a:ext cx="15548" cy="35638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43" name="그룹 42">
            <a:extLst>
              <a:ext uri="{FF2B5EF4-FFF2-40B4-BE49-F238E27FC236}">
                <a16:creationId xmlns:a16="http://schemas.microsoft.com/office/drawing/2014/main" id="{A685520D-4D29-4ACC-9FC9-715159107BB4}"/>
              </a:ext>
            </a:extLst>
          </p:cNvPr>
          <p:cNvGrpSpPr/>
          <p:nvPr/>
        </p:nvGrpSpPr>
        <p:grpSpPr>
          <a:xfrm>
            <a:off x="457654" y="2733358"/>
            <a:ext cx="3918917" cy="3103133"/>
            <a:chOff x="457654" y="2733358"/>
            <a:chExt cx="3918917" cy="3103133"/>
          </a:xfrm>
        </p:grpSpPr>
        <p:sp>
          <p:nvSpPr>
            <p:cNvPr id="44" name="직사각형 43">
              <a:extLst>
                <a:ext uri="{FF2B5EF4-FFF2-40B4-BE49-F238E27FC236}">
                  <a16:creationId xmlns:a16="http://schemas.microsoft.com/office/drawing/2014/main" id="{35F50FC1-ED80-4E81-8BD3-AB566983F974}"/>
                </a:ext>
              </a:extLst>
            </p:cNvPr>
            <p:cNvSpPr/>
            <p:nvPr/>
          </p:nvSpPr>
          <p:spPr>
            <a:xfrm>
              <a:off x="457654" y="2733358"/>
              <a:ext cx="3918917" cy="310313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ko-KR" altLang="en-US" dirty="0"/>
            </a:p>
          </p:txBody>
        </p:sp>
        <p:sp>
          <p:nvSpPr>
            <p:cNvPr id="45" name="사각형: 둥근 모서리 44">
              <a:extLst>
                <a:ext uri="{FF2B5EF4-FFF2-40B4-BE49-F238E27FC236}">
                  <a16:creationId xmlns:a16="http://schemas.microsoft.com/office/drawing/2014/main" id="{FBBE836F-45A4-4DC9-AD65-F6E3309AF253}"/>
                </a:ext>
              </a:extLst>
            </p:cNvPr>
            <p:cNvSpPr/>
            <p:nvPr/>
          </p:nvSpPr>
          <p:spPr>
            <a:xfrm>
              <a:off x="566817" y="3505215"/>
              <a:ext cx="3700593" cy="2033288"/>
            </a:xfrm>
            <a:prstGeom prst="roundRect">
              <a:avLst>
                <a:gd name="adj" fmla="val 8923"/>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46" name="직사각형 45">
              <a:extLst>
                <a:ext uri="{FF2B5EF4-FFF2-40B4-BE49-F238E27FC236}">
                  <a16:creationId xmlns:a16="http://schemas.microsoft.com/office/drawing/2014/main" id="{06D84179-CD5D-4B60-8E50-4A3BD3E29BF0}"/>
                </a:ext>
              </a:extLst>
            </p:cNvPr>
            <p:cNvSpPr/>
            <p:nvPr/>
          </p:nvSpPr>
          <p:spPr>
            <a:xfrm>
              <a:off x="546755" y="2820922"/>
              <a:ext cx="3707114" cy="36871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1" algn="ctr"/>
              <a:r>
                <a:rPr lang="en-US" altLang="ko-KR" sz="1600" dirty="0"/>
                <a:t>RAID Software(</a:t>
              </a:r>
              <a:r>
                <a:rPr lang="en-US" altLang="ko-KR" sz="1600" dirty="0" err="1"/>
                <a:t>mdadm</a:t>
              </a:r>
              <a:r>
                <a:rPr lang="en-US" altLang="ko-KR" sz="1600" dirty="0"/>
                <a:t>)</a:t>
              </a:r>
              <a:endParaRPr lang="ko-KR" altLang="en-US" sz="1600" dirty="0"/>
            </a:p>
          </p:txBody>
        </p:sp>
        <p:sp>
          <p:nvSpPr>
            <p:cNvPr id="47" name="직사각형 46">
              <a:extLst>
                <a:ext uri="{FF2B5EF4-FFF2-40B4-BE49-F238E27FC236}">
                  <a16:creationId xmlns:a16="http://schemas.microsoft.com/office/drawing/2014/main" id="{2F544C45-1A2F-407C-B6EA-3F077B6DFF1A}"/>
                </a:ext>
              </a:extLst>
            </p:cNvPr>
            <p:cNvSpPr/>
            <p:nvPr/>
          </p:nvSpPr>
          <p:spPr>
            <a:xfrm>
              <a:off x="743965" y="5261505"/>
              <a:ext cx="923651" cy="276999"/>
            </a:xfrm>
            <a:prstGeom prst="rect">
              <a:avLst/>
            </a:prstGeom>
            <a:noFill/>
          </p:spPr>
          <p:txBody>
            <a:bodyPr wrap="none" lIns="91440" tIns="45720" rIns="91440" bIns="45720">
              <a:spAutoFit/>
            </a:bodyPr>
            <a:lstStyle/>
            <a:p>
              <a:pPr algn="ctr"/>
              <a:r>
                <a:rPr lang="en-US" altLang="ko-KR" sz="1200" b="1" cap="none" spc="0" dirty="0">
                  <a:ln w="0"/>
                  <a:solidFill>
                    <a:schemeClr val="tx1"/>
                  </a:solidFill>
                </a:rPr>
                <a:t>/dev/sda1</a:t>
              </a:r>
            </a:p>
          </p:txBody>
        </p:sp>
        <p:sp>
          <p:nvSpPr>
            <p:cNvPr id="48" name="직사각형 47">
              <a:extLst>
                <a:ext uri="{FF2B5EF4-FFF2-40B4-BE49-F238E27FC236}">
                  <a16:creationId xmlns:a16="http://schemas.microsoft.com/office/drawing/2014/main" id="{0AB58234-DFCC-4E21-8365-D5D6EF0D0012}"/>
                </a:ext>
              </a:extLst>
            </p:cNvPr>
            <p:cNvSpPr/>
            <p:nvPr/>
          </p:nvSpPr>
          <p:spPr>
            <a:xfrm>
              <a:off x="1910857" y="5261505"/>
              <a:ext cx="936475" cy="276999"/>
            </a:xfrm>
            <a:prstGeom prst="rect">
              <a:avLst/>
            </a:prstGeom>
            <a:noFill/>
          </p:spPr>
          <p:txBody>
            <a:bodyPr wrap="none" lIns="91440" tIns="45720" rIns="91440" bIns="45720">
              <a:spAutoFit/>
            </a:bodyPr>
            <a:lstStyle/>
            <a:p>
              <a:pPr algn="ctr"/>
              <a:r>
                <a:rPr lang="en-US" altLang="ko-KR" sz="1200" b="1" cap="none" spc="0" dirty="0">
                  <a:ln w="0"/>
                  <a:solidFill>
                    <a:schemeClr val="tx1"/>
                  </a:solidFill>
                </a:rPr>
                <a:t>/dev/sdb1</a:t>
              </a:r>
            </a:p>
          </p:txBody>
        </p:sp>
        <p:sp>
          <p:nvSpPr>
            <p:cNvPr id="49" name="직사각형 48">
              <a:extLst>
                <a:ext uri="{FF2B5EF4-FFF2-40B4-BE49-F238E27FC236}">
                  <a16:creationId xmlns:a16="http://schemas.microsoft.com/office/drawing/2014/main" id="{8EE1C1D2-74C9-43BB-B3F3-E0B431FD48ED}"/>
                </a:ext>
              </a:extLst>
            </p:cNvPr>
            <p:cNvSpPr/>
            <p:nvPr/>
          </p:nvSpPr>
          <p:spPr>
            <a:xfrm>
              <a:off x="3112445" y="5261504"/>
              <a:ext cx="936475" cy="276999"/>
            </a:xfrm>
            <a:prstGeom prst="rect">
              <a:avLst/>
            </a:prstGeom>
            <a:noFill/>
          </p:spPr>
          <p:txBody>
            <a:bodyPr wrap="none" lIns="91440" tIns="45720" rIns="91440" bIns="45720">
              <a:spAutoFit/>
            </a:bodyPr>
            <a:lstStyle/>
            <a:p>
              <a:pPr algn="ctr"/>
              <a:r>
                <a:rPr lang="en-US" altLang="ko-KR" sz="1200" b="1" cap="none" spc="0" dirty="0">
                  <a:ln w="0"/>
                  <a:solidFill>
                    <a:schemeClr val="tx1"/>
                  </a:solidFill>
                </a:rPr>
                <a:t>/dev/sdd1</a:t>
              </a:r>
            </a:p>
          </p:txBody>
        </p:sp>
        <p:sp>
          <p:nvSpPr>
            <p:cNvPr id="50" name="직사각형 49">
              <a:extLst>
                <a:ext uri="{FF2B5EF4-FFF2-40B4-BE49-F238E27FC236}">
                  <a16:creationId xmlns:a16="http://schemas.microsoft.com/office/drawing/2014/main" id="{FA2F1D55-7717-4438-81AE-370A3F77787C}"/>
                </a:ext>
              </a:extLst>
            </p:cNvPr>
            <p:cNvSpPr/>
            <p:nvPr/>
          </p:nvSpPr>
          <p:spPr>
            <a:xfrm>
              <a:off x="1922879" y="5544764"/>
              <a:ext cx="912430" cy="276999"/>
            </a:xfrm>
            <a:prstGeom prst="rect">
              <a:avLst/>
            </a:prstGeom>
            <a:noFill/>
          </p:spPr>
          <p:txBody>
            <a:bodyPr wrap="none" lIns="91440" tIns="45720" rIns="91440" bIns="45720">
              <a:spAutoFit/>
            </a:bodyPr>
            <a:lstStyle/>
            <a:p>
              <a:pPr algn="ctr"/>
              <a:r>
                <a:rPr lang="en-US" altLang="ko-KR" sz="1200" b="1" cap="none" spc="0" dirty="0">
                  <a:ln w="0"/>
                  <a:solidFill>
                    <a:schemeClr val="tx1"/>
                  </a:solidFill>
                </a:rPr>
                <a:t>/dev/md0</a:t>
              </a:r>
            </a:p>
          </p:txBody>
        </p:sp>
        <p:cxnSp>
          <p:nvCxnSpPr>
            <p:cNvPr id="51" name="직선 화살표 연결선 50">
              <a:extLst>
                <a:ext uri="{FF2B5EF4-FFF2-40B4-BE49-F238E27FC236}">
                  <a16:creationId xmlns:a16="http://schemas.microsoft.com/office/drawing/2014/main" id="{42FA32A4-A3AF-484C-AC24-A5C40807CD7A}"/>
                </a:ext>
              </a:extLst>
            </p:cNvPr>
            <p:cNvCxnSpPr>
              <a:cxnSpLocks/>
            </p:cNvCxnSpPr>
            <p:nvPr/>
          </p:nvCxnSpPr>
          <p:spPr>
            <a:xfrm flipH="1">
              <a:off x="1833625" y="3204369"/>
              <a:ext cx="11750" cy="300846"/>
            </a:xfrm>
            <a:prstGeom prst="straightConnector1">
              <a:avLst/>
            </a:prstGeom>
            <a:ln w="285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직선 화살표 연결선 51">
              <a:extLst>
                <a:ext uri="{FF2B5EF4-FFF2-40B4-BE49-F238E27FC236}">
                  <a16:creationId xmlns:a16="http://schemas.microsoft.com/office/drawing/2014/main" id="{91272396-2746-41A2-BE0E-1C467ADBD32D}"/>
                </a:ext>
              </a:extLst>
            </p:cNvPr>
            <p:cNvCxnSpPr>
              <a:cxnSpLocks/>
            </p:cNvCxnSpPr>
            <p:nvPr/>
          </p:nvCxnSpPr>
          <p:spPr>
            <a:xfrm flipV="1">
              <a:off x="3034996" y="3204369"/>
              <a:ext cx="0" cy="300847"/>
            </a:xfrm>
            <a:prstGeom prst="straightConnector1">
              <a:avLst/>
            </a:prstGeom>
            <a:ln w="285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3" name="그림 52">
              <a:extLst>
                <a:ext uri="{FF2B5EF4-FFF2-40B4-BE49-F238E27FC236}">
                  <a16:creationId xmlns:a16="http://schemas.microsoft.com/office/drawing/2014/main" id="{F8F5A300-8DBD-4C38-B58E-8672678948D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45375" y="3626603"/>
              <a:ext cx="1157909" cy="1672536"/>
            </a:xfrm>
            <a:prstGeom prst="rect">
              <a:avLst/>
            </a:prstGeom>
          </p:spPr>
        </p:pic>
        <p:pic>
          <p:nvPicPr>
            <p:cNvPr id="54" name="그림 53">
              <a:extLst>
                <a:ext uri="{FF2B5EF4-FFF2-40B4-BE49-F238E27FC236}">
                  <a16:creationId xmlns:a16="http://schemas.microsoft.com/office/drawing/2014/main" id="{6D8CC012-D0D2-40F1-ABE9-D30D7A97AF4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7142" y="3626603"/>
              <a:ext cx="1157909" cy="1672536"/>
            </a:xfrm>
            <a:prstGeom prst="rect">
              <a:avLst/>
            </a:prstGeom>
          </p:spPr>
        </p:pic>
        <p:pic>
          <p:nvPicPr>
            <p:cNvPr id="55" name="그림 54">
              <a:extLst>
                <a:ext uri="{FF2B5EF4-FFF2-40B4-BE49-F238E27FC236}">
                  <a16:creationId xmlns:a16="http://schemas.microsoft.com/office/drawing/2014/main" id="{FF3CC423-F770-4BA3-9119-385C408E48C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56392" y="3626603"/>
              <a:ext cx="1157909" cy="1672536"/>
            </a:xfrm>
            <a:prstGeom prst="rect">
              <a:avLst/>
            </a:prstGeom>
          </p:spPr>
        </p:pic>
      </p:grpSp>
      <p:grpSp>
        <p:nvGrpSpPr>
          <p:cNvPr id="56" name="그룹 55">
            <a:extLst>
              <a:ext uri="{FF2B5EF4-FFF2-40B4-BE49-F238E27FC236}">
                <a16:creationId xmlns:a16="http://schemas.microsoft.com/office/drawing/2014/main" id="{3A2EC52B-0D27-4473-8E8A-F6F7C98ADC67}"/>
              </a:ext>
            </a:extLst>
          </p:cNvPr>
          <p:cNvGrpSpPr/>
          <p:nvPr/>
        </p:nvGrpSpPr>
        <p:grpSpPr>
          <a:xfrm>
            <a:off x="610054" y="2885758"/>
            <a:ext cx="3918917" cy="3103133"/>
            <a:chOff x="457654" y="2733358"/>
            <a:chExt cx="3918917" cy="3103133"/>
          </a:xfrm>
        </p:grpSpPr>
        <p:sp>
          <p:nvSpPr>
            <p:cNvPr id="57" name="직사각형 56">
              <a:extLst>
                <a:ext uri="{FF2B5EF4-FFF2-40B4-BE49-F238E27FC236}">
                  <a16:creationId xmlns:a16="http://schemas.microsoft.com/office/drawing/2014/main" id="{E462CFBB-23F1-461E-8410-6D53CFF03436}"/>
                </a:ext>
              </a:extLst>
            </p:cNvPr>
            <p:cNvSpPr/>
            <p:nvPr/>
          </p:nvSpPr>
          <p:spPr>
            <a:xfrm>
              <a:off x="457654" y="2733358"/>
              <a:ext cx="3918917" cy="310313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ko-KR" altLang="en-US" dirty="0"/>
            </a:p>
          </p:txBody>
        </p:sp>
        <p:sp>
          <p:nvSpPr>
            <p:cNvPr id="58" name="사각형: 둥근 모서리 57">
              <a:extLst>
                <a:ext uri="{FF2B5EF4-FFF2-40B4-BE49-F238E27FC236}">
                  <a16:creationId xmlns:a16="http://schemas.microsoft.com/office/drawing/2014/main" id="{AD33430D-F804-4DA2-BB98-87EE5DBFFD10}"/>
                </a:ext>
              </a:extLst>
            </p:cNvPr>
            <p:cNvSpPr/>
            <p:nvPr/>
          </p:nvSpPr>
          <p:spPr>
            <a:xfrm>
              <a:off x="566817" y="3505215"/>
              <a:ext cx="3700593" cy="2033288"/>
            </a:xfrm>
            <a:prstGeom prst="roundRect">
              <a:avLst>
                <a:gd name="adj" fmla="val 8923"/>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59" name="직사각형 58">
              <a:extLst>
                <a:ext uri="{FF2B5EF4-FFF2-40B4-BE49-F238E27FC236}">
                  <a16:creationId xmlns:a16="http://schemas.microsoft.com/office/drawing/2014/main" id="{0D7ECFAF-D04E-485E-8F08-30044A40C89A}"/>
                </a:ext>
              </a:extLst>
            </p:cNvPr>
            <p:cNvSpPr/>
            <p:nvPr/>
          </p:nvSpPr>
          <p:spPr>
            <a:xfrm>
              <a:off x="546755" y="2820922"/>
              <a:ext cx="3707114" cy="36871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1" algn="ctr"/>
              <a:r>
                <a:rPr lang="en-US" altLang="ko-KR" sz="1600" dirty="0"/>
                <a:t>RAID Software(</a:t>
              </a:r>
              <a:r>
                <a:rPr lang="en-US" altLang="ko-KR" sz="1600" dirty="0" err="1"/>
                <a:t>mdadm</a:t>
              </a:r>
              <a:r>
                <a:rPr lang="en-US" altLang="ko-KR" sz="1600" dirty="0"/>
                <a:t>)</a:t>
              </a:r>
              <a:endParaRPr lang="ko-KR" altLang="en-US" sz="1600" dirty="0"/>
            </a:p>
          </p:txBody>
        </p:sp>
        <p:sp>
          <p:nvSpPr>
            <p:cNvPr id="60" name="직사각형 59">
              <a:extLst>
                <a:ext uri="{FF2B5EF4-FFF2-40B4-BE49-F238E27FC236}">
                  <a16:creationId xmlns:a16="http://schemas.microsoft.com/office/drawing/2014/main" id="{F19FDC47-EE2E-4D15-AF57-919592BF5C67}"/>
                </a:ext>
              </a:extLst>
            </p:cNvPr>
            <p:cNvSpPr/>
            <p:nvPr/>
          </p:nvSpPr>
          <p:spPr>
            <a:xfrm>
              <a:off x="743965" y="5261505"/>
              <a:ext cx="923651" cy="276999"/>
            </a:xfrm>
            <a:prstGeom prst="rect">
              <a:avLst/>
            </a:prstGeom>
            <a:noFill/>
          </p:spPr>
          <p:txBody>
            <a:bodyPr wrap="none" lIns="91440" tIns="45720" rIns="91440" bIns="45720">
              <a:spAutoFit/>
            </a:bodyPr>
            <a:lstStyle/>
            <a:p>
              <a:pPr algn="ctr"/>
              <a:r>
                <a:rPr lang="en-US" altLang="ko-KR" sz="1200" b="1" cap="none" spc="0" dirty="0">
                  <a:ln w="0"/>
                  <a:solidFill>
                    <a:schemeClr val="tx1"/>
                  </a:solidFill>
                </a:rPr>
                <a:t>/dev/sda1</a:t>
              </a:r>
            </a:p>
          </p:txBody>
        </p:sp>
        <p:sp>
          <p:nvSpPr>
            <p:cNvPr id="61" name="직사각형 60">
              <a:extLst>
                <a:ext uri="{FF2B5EF4-FFF2-40B4-BE49-F238E27FC236}">
                  <a16:creationId xmlns:a16="http://schemas.microsoft.com/office/drawing/2014/main" id="{99C7A43B-CDD2-4009-B322-DFE1D9F7E8CD}"/>
                </a:ext>
              </a:extLst>
            </p:cNvPr>
            <p:cNvSpPr/>
            <p:nvPr/>
          </p:nvSpPr>
          <p:spPr>
            <a:xfrm>
              <a:off x="1910857" y="5261505"/>
              <a:ext cx="936475" cy="276999"/>
            </a:xfrm>
            <a:prstGeom prst="rect">
              <a:avLst/>
            </a:prstGeom>
            <a:noFill/>
          </p:spPr>
          <p:txBody>
            <a:bodyPr wrap="none" lIns="91440" tIns="45720" rIns="91440" bIns="45720">
              <a:spAutoFit/>
            </a:bodyPr>
            <a:lstStyle/>
            <a:p>
              <a:pPr algn="ctr"/>
              <a:r>
                <a:rPr lang="en-US" altLang="ko-KR" sz="1200" b="1" cap="none" spc="0" dirty="0">
                  <a:ln w="0"/>
                  <a:solidFill>
                    <a:schemeClr val="tx1"/>
                  </a:solidFill>
                </a:rPr>
                <a:t>/dev/sdb1</a:t>
              </a:r>
            </a:p>
          </p:txBody>
        </p:sp>
        <p:sp>
          <p:nvSpPr>
            <p:cNvPr id="62" name="직사각형 61">
              <a:extLst>
                <a:ext uri="{FF2B5EF4-FFF2-40B4-BE49-F238E27FC236}">
                  <a16:creationId xmlns:a16="http://schemas.microsoft.com/office/drawing/2014/main" id="{01199D3C-23D9-404C-A3EF-42734944135D}"/>
                </a:ext>
              </a:extLst>
            </p:cNvPr>
            <p:cNvSpPr/>
            <p:nvPr/>
          </p:nvSpPr>
          <p:spPr>
            <a:xfrm>
              <a:off x="3112445" y="5261504"/>
              <a:ext cx="936475" cy="276999"/>
            </a:xfrm>
            <a:prstGeom prst="rect">
              <a:avLst/>
            </a:prstGeom>
            <a:noFill/>
          </p:spPr>
          <p:txBody>
            <a:bodyPr wrap="none" lIns="91440" tIns="45720" rIns="91440" bIns="45720">
              <a:spAutoFit/>
            </a:bodyPr>
            <a:lstStyle/>
            <a:p>
              <a:pPr algn="ctr"/>
              <a:r>
                <a:rPr lang="en-US" altLang="ko-KR" sz="1200" b="1" cap="none" spc="0" dirty="0">
                  <a:ln w="0"/>
                  <a:solidFill>
                    <a:schemeClr val="tx1"/>
                  </a:solidFill>
                </a:rPr>
                <a:t>/dev/sdd1</a:t>
              </a:r>
            </a:p>
          </p:txBody>
        </p:sp>
        <p:sp>
          <p:nvSpPr>
            <p:cNvPr id="63" name="직사각형 62">
              <a:extLst>
                <a:ext uri="{FF2B5EF4-FFF2-40B4-BE49-F238E27FC236}">
                  <a16:creationId xmlns:a16="http://schemas.microsoft.com/office/drawing/2014/main" id="{578156E6-19B8-4B5A-A030-861E9D2DDC1A}"/>
                </a:ext>
              </a:extLst>
            </p:cNvPr>
            <p:cNvSpPr/>
            <p:nvPr/>
          </p:nvSpPr>
          <p:spPr>
            <a:xfrm>
              <a:off x="1922879" y="5544764"/>
              <a:ext cx="912430" cy="276999"/>
            </a:xfrm>
            <a:prstGeom prst="rect">
              <a:avLst/>
            </a:prstGeom>
            <a:noFill/>
          </p:spPr>
          <p:txBody>
            <a:bodyPr wrap="none" lIns="91440" tIns="45720" rIns="91440" bIns="45720">
              <a:spAutoFit/>
            </a:bodyPr>
            <a:lstStyle/>
            <a:p>
              <a:pPr algn="ctr"/>
              <a:r>
                <a:rPr lang="en-US" altLang="ko-KR" sz="1200" b="1" cap="none" spc="0" dirty="0">
                  <a:ln w="0"/>
                  <a:solidFill>
                    <a:schemeClr val="tx1"/>
                  </a:solidFill>
                </a:rPr>
                <a:t>/dev/md0</a:t>
              </a:r>
            </a:p>
          </p:txBody>
        </p:sp>
        <p:cxnSp>
          <p:nvCxnSpPr>
            <p:cNvPr id="64" name="직선 화살표 연결선 63">
              <a:extLst>
                <a:ext uri="{FF2B5EF4-FFF2-40B4-BE49-F238E27FC236}">
                  <a16:creationId xmlns:a16="http://schemas.microsoft.com/office/drawing/2014/main" id="{D8878A56-95BA-42C9-872F-1B65D458CE9A}"/>
                </a:ext>
              </a:extLst>
            </p:cNvPr>
            <p:cNvCxnSpPr>
              <a:cxnSpLocks/>
            </p:cNvCxnSpPr>
            <p:nvPr/>
          </p:nvCxnSpPr>
          <p:spPr>
            <a:xfrm flipH="1">
              <a:off x="1833625" y="3204369"/>
              <a:ext cx="11750" cy="300846"/>
            </a:xfrm>
            <a:prstGeom prst="straightConnector1">
              <a:avLst/>
            </a:prstGeom>
            <a:ln w="285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직선 화살표 연결선 64">
              <a:extLst>
                <a:ext uri="{FF2B5EF4-FFF2-40B4-BE49-F238E27FC236}">
                  <a16:creationId xmlns:a16="http://schemas.microsoft.com/office/drawing/2014/main" id="{2B8238C5-CFAA-412D-89D0-36F125F35217}"/>
                </a:ext>
              </a:extLst>
            </p:cNvPr>
            <p:cNvCxnSpPr>
              <a:cxnSpLocks/>
            </p:cNvCxnSpPr>
            <p:nvPr/>
          </p:nvCxnSpPr>
          <p:spPr>
            <a:xfrm flipV="1">
              <a:off x="3034996" y="3204369"/>
              <a:ext cx="0" cy="300847"/>
            </a:xfrm>
            <a:prstGeom prst="straightConnector1">
              <a:avLst/>
            </a:prstGeom>
            <a:ln w="285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66" name="그림 65">
              <a:extLst>
                <a:ext uri="{FF2B5EF4-FFF2-40B4-BE49-F238E27FC236}">
                  <a16:creationId xmlns:a16="http://schemas.microsoft.com/office/drawing/2014/main" id="{4852FBA9-E384-4D02-959D-878CD529D75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45375" y="3626603"/>
              <a:ext cx="1157909" cy="1672536"/>
            </a:xfrm>
            <a:prstGeom prst="rect">
              <a:avLst/>
            </a:prstGeom>
          </p:spPr>
        </p:pic>
        <p:pic>
          <p:nvPicPr>
            <p:cNvPr id="67" name="그림 66">
              <a:extLst>
                <a:ext uri="{FF2B5EF4-FFF2-40B4-BE49-F238E27FC236}">
                  <a16:creationId xmlns:a16="http://schemas.microsoft.com/office/drawing/2014/main" id="{783751F6-C099-4AA8-9099-53AA9E1703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7142" y="3626603"/>
              <a:ext cx="1157909" cy="1672536"/>
            </a:xfrm>
            <a:prstGeom prst="rect">
              <a:avLst/>
            </a:prstGeom>
          </p:spPr>
        </p:pic>
        <p:pic>
          <p:nvPicPr>
            <p:cNvPr id="68" name="그림 67">
              <a:extLst>
                <a:ext uri="{FF2B5EF4-FFF2-40B4-BE49-F238E27FC236}">
                  <a16:creationId xmlns:a16="http://schemas.microsoft.com/office/drawing/2014/main" id="{E49BE195-30BD-468B-A0C4-2C15A16361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56392" y="3626603"/>
              <a:ext cx="1157909" cy="1672536"/>
            </a:xfrm>
            <a:prstGeom prst="rect">
              <a:avLst/>
            </a:prstGeom>
          </p:spPr>
        </p:pic>
      </p:grpSp>
    </p:spTree>
    <p:extLst>
      <p:ext uri="{BB962C8B-B14F-4D97-AF65-F5344CB8AC3E}">
        <p14:creationId xmlns:p14="http://schemas.microsoft.com/office/powerpoint/2010/main" val="1134891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BA126C0-1B92-4DDF-86E8-2ABCA70CBC27}"/>
              </a:ext>
            </a:extLst>
          </p:cNvPr>
          <p:cNvSpPr>
            <a:spLocks noGrp="1"/>
          </p:cNvSpPr>
          <p:nvPr>
            <p:ph type="title"/>
          </p:nvPr>
        </p:nvSpPr>
        <p:spPr>
          <a:xfrm>
            <a:off x="360264" y="252121"/>
            <a:ext cx="9001224" cy="575984"/>
          </a:xfrm>
        </p:spPr>
        <p:txBody>
          <a:bodyPr>
            <a:normAutofit fontScale="90000"/>
          </a:bodyPr>
          <a:lstStyle/>
          <a:p>
            <a:r>
              <a:rPr lang="en-US" altLang="ko-KR" dirty="0"/>
              <a:t>RAID5</a:t>
            </a:r>
            <a:r>
              <a:rPr lang="ko-KR" altLang="en-US" dirty="0"/>
              <a:t>에서 </a:t>
            </a:r>
            <a:r>
              <a:rPr lang="en-US" altLang="ko-KR" dirty="0"/>
              <a:t>parity</a:t>
            </a:r>
            <a:r>
              <a:rPr lang="ko-KR" altLang="en-US" dirty="0"/>
              <a:t>로 인한 </a:t>
            </a:r>
            <a:r>
              <a:rPr lang="en-US" altLang="ko-KR" dirty="0"/>
              <a:t>sync </a:t>
            </a:r>
            <a:endParaRPr lang="ko-KR" altLang="en-US" dirty="0"/>
          </a:p>
        </p:txBody>
      </p:sp>
      <p:sp>
        <p:nvSpPr>
          <p:cNvPr id="3" name="내용 개체 틀 2">
            <a:extLst>
              <a:ext uri="{FF2B5EF4-FFF2-40B4-BE49-F238E27FC236}">
                <a16:creationId xmlns:a16="http://schemas.microsoft.com/office/drawing/2014/main" id="{A16E6C86-45F6-43AB-9C5F-544709A8AAB6}"/>
              </a:ext>
            </a:extLst>
          </p:cNvPr>
          <p:cNvSpPr>
            <a:spLocks noGrp="1"/>
          </p:cNvSpPr>
          <p:nvPr>
            <p:ph idx="1"/>
          </p:nvPr>
        </p:nvSpPr>
        <p:spPr>
          <a:xfrm>
            <a:off x="360263" y="1044129"/>
            <a:ext cx="5832649" cy="4895822"/>
          </a:xfrm>
        </p:spPr>
        <p:txBody>
          <a:bodyPr>
            <a:normAutofit fontScale="85000" lnSpcReduction="10000"/>
          </a:bodyPr>
          <a:lstStyle/>
          <a:p>
            <a:r>
              <a:rPr lang="en-US" altLang="ko-KR" dirty="0"/>
              <a:t>Motivation </a:t>
            </a:r>
          </a:p>
          <a:p>
            <a:pPr lvl="1"/>
            <a:r>
              <a:rPr lang="en-US" altLang="ko-KR" dirty="0"/>
              <a:t>RAID software(MDADM)</a:t>
            </a:r>
            <a:r>
              <a:rPr lang="ko-KR" altLang="en-US" dirty="0"/>
              <a:t>에서 만든 </a:t>
            </a:r>
            <a:r>
              <a:rPr lang="en-US" altLang="ko-KR" dirty="0"/>
              <a:t>parity</a:t>
            </a:r>
            <a:r>
              <a:rPr lang="ko-KR" altLang="en-US" dirty="0"/>
              <a:t>의 손실을 방지하기 위해서</a:t>
            </a:r>
            <a:r>
              <a:rPr lang="en-US" altLang="ko-KR" dirty="0"/>
              <a:t>, write buffer</a:t>
            </a:r>
            <a:r>
              <a:rPr lang="ko-KR" altLang="en-US" dirty="0"/>
              <a:t>에서 </a:t>
            </a:r>
            <a:r>
              <a:rPr lang="en-US" altLang="ko-KR" dirty="0"/>
              <a:t>flush</a:t>
            </a:r>
            <a:r>
              <a:rPr lang="ko-KR" altLang="en-US" dirty="0"/>
              <a:t>를 더 자주 내려줄 것이다</a:t>
            </a:r>
            <a:r>
              <a:rPr lang="en-US" altLang="ko-KR" dirty="0"/>
              <a:t>. </a:t>
            </a:r>
          </a:p>
          <a:p>
            <a:pPr lvl="1"/>
            <a:endParaRPr lang="en-US" altLang="ko-KR" dirty="0"/>
          </a:p>
          <a:p>
            <a:r>
              <a:rPr lang="en-US" altLang="ko-KR" dirty="0"/>
              <a:t>Experiment</a:t>
            </a:r>
          </a:p>
          <a:p>
            <a:pPr lvl="1"/>
            <a:r>
              <a:rPr lang="en-US" altLang="ko-KR" dirty="0"/>
              <a:t>Sync</a:t>
            </a:r>
            <a:r>
              <a:rPr lang="ko-KR" altLang="en-US" dirty="0"/>
              <a:t>로 인한 </a:t>
            </a:r>
            <a:r>
              <a:rPr lang="en-US" altLang="ko-KR" dirty="0"/>
              <a:t>performance overhead</a:t>
            </a:r>
            <a:r>
              <a:rPr lang="ko-KR" altLang="en-US" dirty="0"/>
              <a:t>확인 </a:t>
            </a:r>
            <a:endParaRPr lang="en-US" altLang="ko-KR" dirty="0"/>
          </a:p>
          <a:p>
            <a:pPr marL="457200" lvl="1" indent="0">
              <a:buNone/>
            </a:pPr>
            <a:endParaRPr lang="en-US" altLang="ko-KR" dirty="0"/>
          </a:p>
          <a:p>
            <a:pPr marL="457200" lvl="1" indent="0">
              <a:buNone/>
            </a:pPr>
            <a:endParaRPr lang="en-US" altLang="ko-KR" dirty="0"/>
          </a:p>
          <a:p>
            <a:pPr lvl="1"/>
            <a:endParaRPr lang="en-US" altLang="ko-KR" dirty="0"/>
          </a:p>
          <a:p>
            <a:pPr lvl="1"/>
            <a:r>
              <a:rPr lang="en-US" altLang="ko-KR" dirty="0"/>
              <a:t>RAID0 vs RAID5 sync count </a:t>
            </a:r>
            <a:r>
              <a:rPr lang="ko-KR" altLang="en-US" dirty="0"/>
              <a:t>비교  </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en-US" altLang="ko-KR" dirty="0"/>
              <a:t>Parity write</a:t>
            </a:r>
            <a:r>
              <a:rPr lang="ko-KR" altLang="en-US" dirty="0"/>
              <a:t> 이후 </a:t>
            </a:r>
            <a:r>
              <a:rPr lang="en-US" altLang="ko-KR" dirty="0"/>
              <a:t>sync </a:t>
            </a:r>
            <a:r>
              <a:rPr lang="ko-KR" altLang="en-US" dirty="0"/>
              <a:t>확인</a:t>
            </a:r>
            <a:endParaRPr lang="en-US" altLang="ko-KR" dirty="0"/>
          </a:p>
          <a:p>
            <a:pPr marL="914400" lvl="2" indent="0">
              <a:buNone/>
            </a:pPr>
            <a:endParaRPr lang="en-US" altLang="ko-KR" dirty="0"/>
          </a:p>
        </p:txBody>
      </p:sp>
      <p:sp>
        <p:nvSpPr>
          <p:cNvPr id="4" name="슬라이드 번호 개체 틀 3">
            <a:extLst>
              <a:ext uri="{FF2B5EF4-FFF2-40B4-BE49-F238E27FC236}">
                <a16:creationId xmlns:a16="http://schemas.microsoft.com/office/drawing/2014/main" id="{74971936-C885-4824-B5D9-D11934EA5B62}"/>
              </a:ext>
            </a:extLst>
          </p:cNvPr>
          <p:cNvSpPr>
            <a:spLocks noGrp="1"/>
          </p:cNvSpPr>
          <p:nvPr>
            <p:ph type="sldNum" sz="quarter" idx="12"/>
          </p:nvPr>
        </p:nvSpPr>
        <p:spPr/>
        <p:txBody>
          <a:bodyPr/>
          <a:lstStyle/>
          <a:p>
            <a:fld id="{4BEDD84E-25D4-4983-8AA1-2863C96F08D9}" type="slidenum">
              <a:rPr lang="ko-KR" altLang="en-US" smtClean="0"/>
              <a:pPr/>
              <a:t>2</a:t>
            </a:fld>
            <a:endParaRPr lang="ko-KR" altLang="en-US"/>
          </a:p>
        </p:txBody>
      </p:sp>
      <p:graphicFrame>
        <p:nvGraphicFramePr>
          <p:cNvPr id="19" name="표 18">
            <a:extLst>
              <a:ext uri="{FF2B5EF4-FFF2-40B4-BE49-F238E27FC236}">
                <a16:creationId xmlns:a16="http://schemas.microsoft.com/office/drawing/2014/main" id="{C13D667A-B097-49FB-BD16-40E9EF88BC89}"/>
              </a:ext>
            </a:extLst>
          </p:cNvPr>
          <p:cNvGraphicFramePr>
            <a:graphicFrameLocks noGrp="1"/>
          </p:cNvGraphicFramePr>
          <p:nvPr>
            <p:extLst>
              <p:ext uri="{D42A27DB-BD31-4B8C-83A1-F6EECF244321}">
                <p14:modId xmlns:p14="http://schemas.microsoft.com/office/powerpoint/2010/main" val="487512314"/>
              </p:ext>
            </p:extLst>
          </p:nvPr>
        </p:nvGraphicFramePr>
        <p:xfrm>
          <a:off x="1512391" y="3917389"/>
          <a:ext cx="4235211" cy="1784654"/>
        </p:xfrm>
        <a:graphic>
          <a:graphicData uri="http://schemas.openxmlformats.org/drawingml/2006/table">
            <a:tbl>
              <a:tblPr firstRow="1" bandRow="1">
                <a:tableStyleId>{5C22544A-7EE6-4342-B048-85BDC9FD1C3A}</a:tableStyleId>
              </a:tblPr>
              <a:tblGrid>
                <a:gridCol w="701834">
                  <a:extLst>
                    <a:ext uri="{9D8B030D-6E8A-4147-A177-3AD203B41FA5}">
                      <a16:colId xmlns:a16="http://schemas.microsoft.com/office/drawing/2014/main" val="1309687943"/>
                    </a:ext>
                  </a:extLst>
                </a:gridCol>
                <a:gridCol w="1126039">
                  <a:extLst>
                    <a:ext uri="{9D8B030D-6E8A-4147-A177-3AD203B41FA5}">
                      <a16:colId xmlns:a16="http://schemas.microsoft.com/office/drawing/2014/main" val="1793976216"/>
                    </a:ext>
                  </a:extLst>
                </a:gridCol>
                <a:gridCol w="1203669">
                  <a:extLst>
                    <a:ext uri="{9D8B030D-6E8A-4147-A177-3AD203B41FA5}">
                      <a16:colId xmlns:a16="http://schemas.microsoft.com/office/drawing/2014/main" val="3307237762"/>
                    </a:ext>
                  </a:extLst>
                </a:gridCol>
                <a:gridCol w="1203669">
                  <a:extLst>
                    <a:ext uri="{9D8B030D-6E8A-4147-A177-3AD203B41FA5}">
                      <a16:colId xmlns:a16="http://schemas.microsoft.com/office/drawing/2014/main" val="1345445935"/>
                    </a:ext>
                  </a:extLst>
                </a:gridCol>
              </a:tblGrid>
              <a:tr h="292268">
                <a:tc>
                  <a:txBody>
                    <a:bodyPr/>
                    <a:lstStyle/>
                    <a:p>
                      <a:pPr algn="ctr" latinLnBrk="1"/>
                      <a:r>
                        <a:rPr lang="en-US" altLang="ko-KR" sz="1200" dirty="0"/>
                        <a:t>dev</a:t>
                      </a:r>
                      <a:endParaRPr lang="ko-KR" altLang="en-US" sz="1200" dirty="0"/>
                    </a:p>
                  </a:txBody>
                  <a:tcPr/>
                </a:tc>
                <a:tc>
                  <a:txBody>
                    <a:bodyPr/>
                    <a:lstStyle/>
                    <a:p>
                      <a:pPr algn="ctr" latinLnBrk="1"/>
                      <a:r>
                        <a:rPr lang="en-US" altLang="ko-KR" sz="1200" dirty="0"/>
                        <a:t>RAID0</a:t>
                      </a:r>
                      <a:endParaRPr lang="ko-KR" altLang="en-US" sz="1200" dirty="0"/>
                    </a:p>
                  </a:txBody>
                  <a:tcPr/>
                </a:tc>
                <a:tc>
                  <a:txBody>
                    <a:bodyPr/>
                    <a:lstStyle/>
                    <a:p>
                      <a:pPr algn="ctr" latinLnBrk="1"/>
                      <a:r>
                        <a:rPr lang="en-US" altLang="ko-KR" sz="1200" dirty="0"/>
                        <a:t>RAID5</a:t>
                      </a:r>
                      <a:endParaRPr lang="ko-KR" altLang="en-US" sz="1200" dirty="0"/>
                    </a:p>
                  </a:txBody>
                  <a:tcPr/>
                </a:tc>
                <a:tc>
                  <a:txBody>
                    <a:bodyPr/>
                    <a:lstStyle/>
                    <a:p>
                      <a:pPr algn="ctr" latinLnBrk="1"/>
                      <a:r>
                        <a:rPr lang="ko-KR" altLang="en-US" sz="1200" dirty="0">
                          <a:solidFill>
                            <a:srgbClr val="FF0000"/>
                          </a:solidFill>
                        </a:rPr>
                        <a:t>증가율</a:t>
                      </a:r>
                    </a:p>
                  </a:txBody>
                  <a:tcPr/>
                </a:tc>
                <a:extLst>
                  <a:ext uri="{0D108BD9-81ED-4DB2-BD59-A6C34878D82A}">
                    <a16:rowId xmlns:a16="http://schemas.microsoft.com/office/drawing/2014/main" val="4089349221"/>
                  </a:ext>
                </a:extLst>
              </a:tr>
              <a:tr h="324742">
                <a:tc>
                  <a:txBody>
                    <a:bodyPr/>
                    <a:lstStyle/>
                    <a:p>
                      <a:pPr algn="ctr" latinLnBrk="1"/>
                      <a:r>
                        <a:rPr lang="en-US" altLang="ko-KR" sz="1400" dirty="0"/>
                        <a:t>md0</a:t>
                      </a:r>
                      <a:endParaRPr lang="ko-KR" altLang="en-US" sz="1400" dirty="0"/>
                    </a:p>
                  </a:txBody>
                  <a:tcPr/>
                </a:tc>
                <a:tc>
                  <a:txBody>
                    <a:bodyPr/>
                    <a:lstStyle/>
                    <a:p>
                      <a:pPr algn="ctr" latinLnBrk="1"/>
                      <a:r>
                        <a:rPr lang="en-US" altLang="ko-KR" sz="1400" dirty="0"/>
                        <a:t>26</a:t>
                      </a:r>
                      <a:endParaRPr lang="ko-KR" altLang="en-US" sz="1400" dirty="0"/>
                    </a:p>
                  </a:txBody>
                  <a:tcPr/>
                </a:tc>
                <a:tc>
                  <a:txBody>
                    <a:bodyPr/>
                    <a:lstStyle/>
                    <a:p>
                      <a:pPr algn="ctr" latinLnBrk="1"/>
                      <a:r>
                        <a:rPr lang="en-US" altLang="ko-KR" sz="1400" dirty="0"/>
                        <a:t>102</a:t>
                      </a:r>
                      <a:endParaRPr lang="ko-KR" altLang="en-US" sz="1400" dirty="0"/>
                    </a:p>
                  </a:txBody>
                  <a:tcPr/>
                </a:tc>
                <a:tc>
                  <a:txBody>
                    <a:bodyPr/>
                    <a:lstStyle/>
                    <a:p>
                      <a:pPr algn="ctr" latinLnBrk="1"/>
                      <a:r>
                        <a:rPr lang="en-US" altLang="ko-KR" sz="1400" dirty="0">
                          <a:solidFill>
                            <a:srgbClr val="FF0000"/>
                          </a:solidFill>
                        </a:rPr>
                        <a:t>1.47</a:t>
                      </a:r>
                      <a:r>
                        <a:rPr lang="ko-KR" altLang="en-US" sz="1400" dirty="0">
                          <a:solidFill>
                            <a:srgbClr val="FF0000"/>
                          </a:solidFill>
                        </a:rPr>
                        <a:t>배</a:t>
                      </a:r>
                    </a:p>
                  </a:txBody>
                  <a:tcPr/>
                </a:tc>
                <a:extLst>
                  <a:ext uri="{0D108BD9-81ED-4DB2-BD59-A6C34878D82A}">
                    <a16:rowId xmlns:a16="http://schemas.microsoft.com/office/drawing/2014/main" val="1240165281"/>
                  </a:ext>
                </a:extLst>
              </a:tr>
              <a:tr h="324742">
                <a:tc>
                  <a:txBody>
                    <a:bodyPr/>
                    <a:lstStyle/>
                    <a:p>
                      <a:pPr algn="ctr" latinLnBrk="1"/>
                      <a:r>
                        <a:rPr lang="en-US" altLang="ko-KR" sz="1400" dirty="0"/>
                        <a:t>sda1</a:t>
                      </a:r>
                      <a:endParaRPr lang="ko-KR" altLang="en-US" sz="1400" dirty="0"/>
                    </a:p>
                  </a:txBody>
                  <a:tcPr/>
                </a:tc>
                <a:tc>
                  <a:txBody>
                    <a:bodyPr/>
                    <a:lstStyle/>
                    <a:p>
                      <a:pPr algn="ctr" latinLnBrk="1"/>
                      <a:r>
                        <a:rPr lang="en-US" altLang="ko-KR" sz="1400" dirty="0"/>
                        <a:t>84</a:t>
                      </a:r>
                      <a:endParaRPr lang="ko-KR" altLang="en-US" sz="1400" dirty="0"/>
                    </a:p>
                  </a:txBody>
                  <a:tcPr/>
                </a:tc>
                <a:tc>
                  <a:txBody>
                    <a:bodyPr/>
                    <a:lstStyle/>
                    <a:p>
                      <a:pPr algn="ctr" latinLnBrk="1"/>
                      <a:r>
                        <a:rPr lang="en-US" altLang="ko-KR" sz="1400" dirty="0"/>
                        <a:t>1329</a:t>
                      </a:r>
                      <a:endParaRPr lang="ko-KR" altLang="en-US" sz="1400" dirty="0"/>
                    </a:p>
                  </a:txBody>
                  <a:tcPr/>
                </a:tc>
                <a:tc>
                  <a:txBody>
                    <a:bodyPr/>
                    <a:lstStyle/>
                    <a:p>
                      <a:pPr algn="ctr" latinLnBrk="1"/>
                      <a:r>
                        <a:rPr lang="en-US" altLang="ko-KR" sz="1400" dirty="0">
                          <a:solidFill>
                            <a:srgbClr val="FF0000"/>
                          </a:solidFill>
                        </a:rPr>
                        <a:t>7.76</a:t>
                      </a:r>
                      <a:r>
                        <a:rPr lang="ko-KR" altLang="en-US" sz="1400" dirty="0">
                          <a:solidFill>
                            <a:srgbClr val="FF0000"/>
                          </a:solidFill>
                        </a:rPr>
                        <a:t>배</a:t>
                      </a:r>
                    </a:p>
                  </a:txBody>
                  <a:tcPr/>
                </a:tc>
                <a:extLst>
                  <a:ext uri="{0D108BD9-81ED-4DB2-BD59-A6C34878D82A}">
                    <a16:rowId xmlns:a16="http://schemas.microsoft.com/office/drawing/2014/main" val="1841661716"/>
                  </a:ext>
                </a:extLst>
              </a:tr>
              <a:tr h="324742">
                <a:tc>
                  <a:txBody>
                    <a:bodyPr/>
                    <a:lstStyle/>
                    <a:p>
                      <a:pPr algn="ctr" latinLnBrk="1"/>
                      <a:r>
                        <a:rPr lang="en-US" altLang="ko-KR" sz="1400" dirty="0"/>
                        <a:t>sdb1</a:t>
                      </a:r>
                      <a:endParaRPr lang="ko-KR" altLang="en-US" sz="1400" dirty="0"/>
                    </a:p>
                  </a:txBody>
                  <a:tcPr/>
                </a:tc>
                <a:tc>
                  <a:txBody>
                    <a:bodyPr/>
                    <a:lstStyle/>
                    <a:p>
                      <a:pPr algn="ctr" latinLnBrk="1"/>
                      <a:r>
                        <a:rPr lang="en-US" altLang="ko-KR" sz="1400" dirty="0"/>
                        <a:t>43 </a:t>
                      </a:r>
                      <a:endParaRPr lang="ko-KR" altLang="en-US" sz="1400" dirty="0"/>
                    </a:p>
                  </a:txBody>
                  <a:tcPr/>
                </a:tc>
                <a:tc>
                  <a:txBody>
                    <a:bodyPr/>
                    <a:lstStyle/>
                    <a:p>
                      <a:pPr algn="ctr" latinLnBrk="1"/>
                      <a:r>
                        <a:rPr lang="en-US" altLang="ko-KR" sz="1400" dirty="0"/>
                        <a:t>1309</a:t>
                      </a:r>
                      <a:endParaRPr lang="ko-KR" altLang="en-US" sz="1400" dirty="0"/>
                    </a:p>
                  </a:txBody>
                  <a:tcPr/>
                </a:tc>
                <a:tc>
                  <a:txBody>
                    <a:bodyPr/>
                    <a:lstStyle/>
                    <a:p>
                      <a:pPr algn="ctr" latinLnBrk="1"/>
                      <a:r>
                        <a:rPr lang="en-US" altLang="ko-KR" sz="1400" dirty="0">
                          <a:solidFill>
                            <a:srgbClr val="FF0000"/>
                          </a:solidFill>
                        </a:rPr>
                        <a:t>7.88</a:t>
                      </a:r>
                      <a:r>
                        <a:rPr lang="ko-KR" altLang="en-US" sz="1400" dirty="0">
                          <a:solidFill>
                            <a:srgbClr val="FF0000"/>
                          </a:solidFill>
                        </a:rPr>
                        <a:t>배</a:t>
                      </a:r>
                    </a:p>
                  </a:txBody>
                  <a:tcPr/>
                </a:tc>
                <a:extLst>
                  <a:ext uri="{0D108BD9-81ED-4DB2-BD59-A6C34878D82A}">
                    <a16:rowId xmlns:a16="http://schemas.microsoft.com/office/drawing/2014/main" val="2544314240"/>
                  </a:ext>
                </a:extLst>
              </a:tr>
              <a:tr h="324742">
                <a:tc>
                  <a:txBody>
                    <a:bodyPr/>
                    <a:lstStyle/>
                    <a:p>
                      <a:pPr algn="ctr" latinLnBrk="1"/>
                      <a:r>
                        <a:rPr lang="en-US" altLang="ko-KR" sz="1400" dirty="0"/>
                        <a:t>sdd1</a:t>
                      </a:r>
                      <a:endParaRPr lang="ko-KR" altLang="en-US" sz="1400" dirty="0"/>
                    </a:p>
                  </a:txBody>
                  <a:tcPr/>
                </a:tc>
                <a:tc>
                  <a:txBody>
                    <a:bodyPr/>
                    <a:lstStyle/>
                    <a:p>
                      <a:pPr algn="ctr" latinLnBrk="1"/>
                      <a:r>
                        <a:rPr lang="en-US" altLang="ko-KR" sz="1400" dirty="0"/>
                        <a:t>49</a:t>
                      </a:r>
                      <a:endParaRPr lang="ko-KR" altLang="en-US" sz="1400" dirty="0"/>
                    </a:p>
                  </a:txBody>
                  <a:tcPr/>
                </a:tc>
                <a:tc>
                  <a:txBody>
                    <a:bodyPr/>
                    <a:lstStyle/>
                    <a:p>
                      <a:pPr algn="ctr" latinLnBrk="1"/>
                      <a:r>
                        <a:rPr lang="en-US" altLang="ko-KR" sz="1400" dirty="0"/>
                        <a:t>1465</a:t>
                      </a:r>
                    </a:p>
                    <a:p>
                      <a:pPr algn="ctr" latinLnBrk="1"/>
                      <a:endParaRPr lang="ko-KR" altLang="en-US" sz="1400" dirty="0"/>
                    </a:p>
                  </a:txBody>
                  <a:tcPr/>
                </a:tc>
                <a:tc>
                  <a:txBody>
                    <a:bodyPr/>
                    <a:lstStyle/>
                    <a:p>
                      <a:pPr algn="ctr" latinLnBrk="1"/>
                      <a:r>
                        <a:rPr lang="en-US" altLang="ko-KR" sz="1400" dirty="0">
                          <a:solidFill>
                            <a:srgbClr val="FF0000"/>
                          </a:solidFill>
                        </a:rPr>
                        <a:t>7.73</a:t>
                      </a:r>
                      <a:r>
                        <a:rPr lang="ko-KR" altLang="en-US" sz="1400" dirty="0">
                          <a:solidFill>
                            <a:srgbClr val="FF0000"/>
                          </a:solidFill>
                        </a:rPr>
                        <a:t>배 </a:t>
                      </a:r>
                    </a:p>
                  </a:txBody>
                  <a:tcPr/>
                </a:tc>
                <a:extLst>
                  <a:ext uri="{0D108BD9-81ED-4DB2-BD59-A6C34878D82A}">
                    <a16:rowId xmlns:a16="http://schemas.microsoft.com/office/drawing/2014/main" val="1873127129"/>
                  </a:ext>
                </a:extLst>
              </a:tr>
            </a:tbl>
          </a:graphicData>
        </a:graphic>
      </p:graphicFrame>
      <p:pic>
        <p:nvPicPr>
          <p:cNvPr id="20" name="그림 19">
            <a:extLst>
              <a:ext uri="{FF2B5EF4-FFF2-40B4-BE49-F238E27FC236}">
                <a16:creationId xmlns:a16="http://schemas.microsoft.com/office/drawing/2014/main" id="{E7151EB2-2AC7-430C-8C36-F9F67FFED27B}"/>
              </a:ext>
            </a:extLst>
          </p:cNvPr>
          <p:cNvPicPr>
            <a:picLocks noChangeAspect="1"/>
          </p:cNvPicPr>
          <p:nvPr/>
        </p:nvPicPr>
        <p:blipFill>
          <a:blip r:embed="rId2"/>
          <a:stretch>
            <a:fillRect/>
          </a:stretch>
        </p:blipFill>
        <p:spPr>
          <a:xfrm>
            <a:off x="1728416" y="2872911"/>
            <a:ext cx="2671597" cy="689758"/>
          </a:xfrm>
          <a:prstGeom prst="rect">
            <a:avLst/>
          </a:prstGeom>
        </p:spPr>
      </p:pic>
      <p:graphicFrame>
        <p:nvGraphicFramePr>
          <p:cNvPr id="24" name="차트 23">
            <a:extLst>
              <a:ext uri="{FF2B5EF4-FFF2-40B4-BE49-F238E27FC236}">
                <a16:creationId xmlns:a16="http://schemas.microsoft.com/office/drawing/2014/main" id="{898569FB-7CB7-4918-8B5C-A20F346A3669}"/>
              </a:ext>
            </a:extLst>
          </p:cNvPr>
          <p:cNvGraphicFramePr>
            <a:graphicFrameLocks/>
          </p:cNvGraphicFramePr>
          <p:nvPr>
            <p:extLst>
              <p:ext uri="{D42A27DB-BD31-4B8C-83A1-F6EECF244321}">
                <p14:modId xmlns:p14="http://schemas.microsoft.com/office/powerpoint/2010/main" val="3486175600"/>
              </p:ext>
            </p:extLst>
          </p:nvPr>
        </p:nvGraphicFramePr>
        <p:xfrm>
          <a:off x="2590558" y="5993289"/>
          <a:ext cx="3794466" cy="2304256"/>
        </p:xfrm>
        <a:graphic>
          <a:graphicData uri="http://schemas.openxmlformats.org/drawingml/2006/chart">
            <c:chart xmlns:c="http://schemas.openxmlformats.org/drawingml/2006/chart" xmlns:r="http://schemas.openxmlformats.org/officeDocument/2006/relationships" r:id="rId3"/>
          </a:graphicData>
        </a:graphic>
      </p:graphicFrame>
      <p:pic>
        <p:nvPicPr>
          <p:cNvPr id="6" name="그림 5" descr="스크린샷이(가) 표시된 사진&#10;&#10;높은 신뢰도로 생성된 설명">
            <a:extLst>
              <a:ext uri="{FF2B5EF4-FFF2-40B4-BE49-F238E27FC236}">
                <a16:creationId xmlns:a16="http://schemas.microsoft.com/office/drawing/2014/main" id="{0EDD07E8-D8E8-4A43-AC28-1883FF6280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3627" y="2249595"/>
            <a:ext cx="3033901" cy="2419618"/>
          </a:xfrm>
          <a:prstGeom prst="rect">
            <a:avLst/>
          </a:prstGeom>
        </p:spPr>
      </p:pic>
      <p:sp>
        <p:nvSpPr>
          <p:cNvPr id="28" name="화살표: 아래쪽 27">
            <a:extLst>
              <a:ext uri="{FF2B5EF4-FFF2-40B4-BE49-F238E27FC236}">
                <a16:creationId xmlns:a16="http://schemas.microsoft.com/office/drawing/2014/main" id="{393EBD03-FB4E-46AE-950C-FB5FB3C97087}"/>
              </a:ext>
            </a:extLst>
          </p:cNvPr>
          <p:cNvSpPr/>
          <p:nvPr/>
        </p:nvSpPr>
        <p:spPr>
          <a:xfrm>
            <a:off x="6408936" y="3146724"/>
            <a:ext cx="288032" cy="30921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29" name="화살표: 아래쪽 28">
            <a:extLst>
              <a:ext uri="{FF2B5EF4-FFF2-40B4-BE49-F238E27FC236}">
                <a16:creationId xmlns:a16="http://schemas.microsoft.com/office/drawing/2014/main" id="{E982D0EE-2774-4283-A20B-12E5BF0B7EB7}"/>
              </a:ext>
            </a:extLst>
          </p:cNvPr>
          <p:cNvSpPr/>
          <p:nvPr/>
        </p:nvSpPr>
        <p:spPr>
          <a:xfrm>
            <a:off x="7381044" y="3161157"/>
            <a:ext cx="288032" cy="30921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dirty="0"/>
          </a:p>
        </p:txBody>
      </p:sp>
      <p:sp>
        <p:nvSpPr>
          <p:cNvPr id="30" name="화살표: 아래쪽 29">
            <a:extLst>
              <a:ext uri="{FF2B5EF4-FFF2-40B4-BE49-F238E27FC236}">
                <a16:creationId xmlns:a16="http://schemas.microsoft.com/office/drawing/2014/main" id="{80F76FB7-045C-40FA-83D8-16CF2333DB39}"/>
              </a:ext>
            </a:extLst>
          </p:cNvPr>
          <p:cNvSpPr/>
          <p:nvPr/>
        </p:nvSpPr>
        <p:spPr>
          <a:xfrm>
            <a:off x="8293372" y="3165309"/>
            <a:ext cx="288032" cy="30921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dirty="0"/>
          </a:p>
        </p:txBody>
      </p:sp>
      <p:sp>
        <p:nvSpPr>
          <p:cNvPr id="31" name="화살표: 아래쪽 30">
            <a:extLst>
              <a:ext uri="{FF2B5EF4-FFF2-40B4-BE49-F238E27FC236}">
                <a16:creationId xmlns:a16="http://schemas.microsoft.com/office/drawing/2014/main" id="{B87980B7-C32F-418F-A18A-BBDFE1BCB5CE}"/>
              </a:ext>
            </a:extLst>
          </p:cNvPr>
          <p:cNvSpPr/>
          <p:nvPr/>
        </p:nvSpPr>
        <p:spPr>
          <a:xfrm>
            <a:off x="7336561" y="1931935"/>
            <a:ext cx="288032" cy="30921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86895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392A35-8A9D-44C2-85E5-7DEDE9EB7C52}"/>
              </a:ext>
            </a:extLst>
          </p:cNvPr>
          <p:cNvSpPr>
            <a:spLocks noGrp="1"/>
          </p:cNvSpPr>
          <p:nvPr>
            <p:ph type="title"/>
          </p:nvPr>
        </p:nvSpPr>
        <p:spPr/>
        <p:txBody>
          <a:bodyPr>
            <a:normAutofit fontScale="90000"/>
          </a:bodyPr>
          <a:lstStyle/>
          <a:p>
            <a:r>
              <a:rPr lang="en-US" altLang="ko-KR" dirty="0"/>
              <a:t>RAID </a:t>
            </a:r>
            <a:r>
              <a:rPr lang="ko-KR" altLang="en-US" dirty="0"/>
              <a:t>환경에서 </a:t>
            </a:r>
            <a:r>
              <a:rPr lang="en-US" altLang="ko-KR" dirty="0"/>
              <a:t>sync</a:t>
            </a:r>
            <a:r>
              <a:rPr lang="ko-KR" altLang="en-US" dirty="0"/>
              <a:t>로 인한 </a:t>
            </a:r>
            <a:r>
              <a:rPr lang="en-US" altLang="ko-KR" dirty="0"/>
              <a:t>overhead </a:t>
            </a:r>
            <a:r>
              <a:rPr lang="ko-KR" altLang="en-US" dirty="0"/>
              <a:t>분석 </a:t>
            </a:r>
            <a:r>
              <a:rPr lang="en-US" altLang="ko-KR" dirty="0"/>
              <a:t> </a:t>
            </a:r>
            <a:endParaRPr lang="ko-KR" altLang="en-US" dirty="0"/>
          </a:p>
        </p:txBody>
      </p:sp>
      <p:sp>
        <p:nvSpPr>
          <p:cNvPr id="3" name="내용 개체 틀 2">
            <a:extLst>
              <a:ext uri="{FF2B5EF4-FFF2-40B4-BE49-F238E27FC236}">
                <a16:creationId xmlns:a16="http://schemas.microsoft.com/office/drawing/2014/main" id="{8F674745-9FEF-461C-8E0F-FA4426CD81D6}"/>
              </a:ext>
            </a:extLst>
          </p:cNvPr>
          <p:cNvSpPr>
            <a:spLocks noGrp="1"/>
          </p:cNvSpPr>
          <p:nvPr>
            <p:ph idx="1"/>
          </p:nvPr>
        </p:nvSpPr>
        <p:spPr>
          <a:xfrm>
            <a:off x="360263" y="1044129"/>
            <a:ext cx="5184577" cy="4680056"/>
          </a:xfrm>
        </p:spPr>
        <p:txBody>
          <a:bodyPr>
            <a:normAutofit fontScale="85000" lnSpcReduction="10000"/>
          </a:bodyPr>
          <a:lstStyle/>
          <a:p>
            <a:r>
              <a:rPr lang="en-US" altLang="ko-KR" dirty="0"/>
              <a:t>Motivation </a:t>
            </a:r>
          </a:p>
          <a:p>
            <a:pPr lvl="1"/>
            <a:r>
              <a:rPr lang="en-US" altLang="ko-KR" dirty="0"/>
              <a:t>Software RAID </a:t>
            </a:r>
            <a:r>
              <a:rPr lang="ko-KR" altLang="en-US" dirty="0"/>
              <a:t>환경에서 </a:t>
            </a:r>
            <a:r>
              <a:rPr lang="en-US" altLang="ko-KR" dirty="0"/>
              <a:t>Data Loss(window of vulnerability) </a:t>
            </a:r>
            <a:r>
              <a:rPr lang="ko-KR" altLang="en-US" dirty="0"/>
              <a:t>문제 발생 </a:t>
            </a:r>
            <a:endParaRPr lang="en-US" altLang="ko-KR" dirty="0"/>
          </a:p>
          <a:p>
            <a:pPr lvl="1"/>
            <a:r>
              <a:rPr lang="en-US" altLang="ko-KR" dirty="0"/>
              <a:t>Data Loss </a:t>
            </a:r>
            <a:r>
              <a:rPr lang="ko-KR" altLang="en-US" dirty="0"/>
              <a:t>문제를 해결하기 위해서 </a:t>
            </a:r>
            <a:r>
              <a:rPr lang="en-US" altLang="ko-KR" dirty="0"/>
              <a:t>consistent</a:t>
            </a:r>
            <a:r>
              <a:rPr lang="ko-KR" altLang="en-US" dirty="0"/>
              <a:t> </a:t>
            </a:r>
            <a:r>
              <a:rPr lang="en-US" altLang="ko-KR" dirty="0"/>
              <a:t>update problem </a:t>
            </a:r>
            <a:r>
              <a:rPr lang="ko-KR" altLang="en-US" dirty="0"/>
              <a:t>발생 </a:t>
            </a:r>
            <a:r>
              <a:rPr lang="en-US" altLang="ko-KR" dirty="0"/>
              <a:t>(Barrier)</a:t>
            </a:r>
            <a:r>
              <a:rPr lang="ko-KR" altLang="en-US" dirty="0"/>
              <a:t> </a:t>
            </a:r>
            <a:endParaRPr lang="en-US" altLang="ko-KR" dirty="0"/>
          </a:p>
          <a:p>
            <a:pPr lvl="1"/>
            <a:r>
              <a:rPr lang="en-US" altLang="ko-KR" dirty="0"/>
              <a:t>SSD</a:t>
            </a:r>
            <a:r>
              <a:rPr lang="ko-KR" altLang="en-US" dirty="0"/>
              <a:t>내부에 존재하는 </a:t>
            </a:r>
            <a:r>
              <a:rPr lang="en-US" altLang="ko-KR" dirty="0"/>
              <a:t>write-buffer</a:t>
            </a:r>
            <a:r>
              <a:rPr lang="ko-KR" altLang="en-US" dirty="0"/>
              <a:t>에서 </a:t>
            </a:r>
            <a:r>
              <a:rPr lang="en-US" altLang="ko-KR" dirty="0"/>
              <a:t>flash-memory</a:t>
            </a:r>
            <a:r>
              <a:rPr lang="ko-KR" altLang="en-US" dirty="0"/>
              <a:t>로 </a:t>
            </a:r>
            <a:r>
              <a:rPr lang="en-US" altLang="ko-KR" dirty="0"/>
              <a:t>flush</a:t>
            </a:r>
            <a:r>
              <a:rPr lang="ko-KR" altLang="en-US" dirty="0"/>
              <a:t>하기 위해</a:t>
            </a:r>
            <a:r>
              <a:rPr lang="en-US" altLang="ko-KR" dirty="0"/>
              <a:t>, </a:t>
            </a:r>
            <a:r>
              <a:rPr lang="ko-KR" altLang="en-US" dirty="0"/>
              <a:t>추가적인 </a:t>
            </a:r>
            <a:r>
              <a:rPr lang="en-US" altLang="ko-KR" dirty="0"/>
              <a:t>sync operation</a:t>
            </a:r>
            <a:r>
              <a:rPr lang="ko-KR" altLang="en-US" dirty="0"/>
              <a:t>에 대한 </a:t>
            </a:r>
            <a:r>
              <a:rPr lang="en-US" altLang="ko-KR" dirty="0"/>
              <a:t>performance overhead </a:t>
            </a:r>
            <a:r>
              <a:rPr lang="ko-KR" altLang="en-US" dirty="0"/>
              <a:t>발생 </a:t>
            </a:r>
            <a:r>
              <a:rPr lang="en-US" altLang="ko-KR" dirty="0"/>
              <a:t> </a:t>
            </a:r>
          </a:p>
          <a:p>
            <a:r>
              <a:rPr lang="en-US" altLang="ko-KR" dirty="0"/>
              <a:t>Solution (Analysis)</a:t>
            </a:r>
          </a:p>
          <a:p>
            <a:pPr lvl="1"/>
            <a:r>
              <a:rPr lang="en-US" altLang="ko-KR" dirty="0"/>
              <a:t>RAID device</a:t>
            </a:r>
            <a:r>
              <a:rPr lang="ko-KR" altLang="en-US" dirty="0"/>
              <a:t>가 추가될 수록</a:t>
            </a:r>
            <a:r>
              <a:rPr lang="en-US" altLang="ko-KR" dirty="0"/>
              <a:t>, sync</a:t>
            </a:r>
            <a:r>
              <a:rPr lang="ko-KR" altLang="en-US" dirty="0"/>
              <a:t>로 인한 </a:t>
            </a:r>
            <a:r>
              <a:rPr lang="en-US" altLang="ko-KR" dirty="0"/>
              <a:t>overhead </a:t>
            </a:r>
            <a:r>
              <a:rPr lang="ko-KR" altLang="en-US" dirty="0"/>
              <a:t>증가 </a:t>
            </a:r>
            <a:r>
              <a:rPr lang="en-US" altLang="ko-KR" dirty="0"/>
              <a:t> </a:t>
            </a:r>
          </a:p>
          <a:p>
            <a:pPr lvl="1"/>
            <a:r>
              <a:rPr lang="en-US" altLang="ko-KR" dirty="0"/>
              <a:t>RAID 5</a:t>
            </a:r>
            <a:r>
              <a:rPr lang="ko-KR" altLang="en-US" dirty="0"/>
              <a:t>에서는 </a:t>
            </a:r>
            <a:r>
              <a:rPr lang="en-US" altLang="ko-KR" dirty="0"/>
              <a:t>RAID software</a:t>
            </a:r>
            <a:r>
              <a:rPr lang="ko-KR" altLang="en-US" dirty="0"/>
              <a:t>에서 </a:t>
            </a:r>
            <a:r>
              <a:rPr lang="en-US" altLang="ko-KR" dirty="0"/>
              <a:t>parity</a:t>
            </a:r>
            <a:r>
              <a:rPr lang="ko-KR" altLang="en-US" dirty="0"/>
              <a:t>를 생성해서</a:t>
            </a:r>
            <a:r>
              <a:rPr lang="en-US" altLang="ko-KR" dirty="0"/>
              <a:t>, write </a:t>
            </a:r>
            <a:r>
              <a:rPr lang="ko-KR" altLang="en-US" dirty="0"/>
              <a:t>해야 하므로</a:t>
            </a:r>
            <a:r>
              <a:rPr lang="en-US" altLang="ko-KR" dirty="0"/>
              <a:t>(parity</a:t>
            </a:r>
            <a:r>
              <a:rPr lang="ko-KR" altLang="en-US" dirty="0"/>
              <a:t>에 대한 </a:t>
            </a:r>
            <a:r>
              <a:rPr lang="en-US" altLang="ko-KR" dirty="0"/>
              <a:t>consistency</a:t>
            </a:r>
            <a:r>
              <a:rPr lang="ko-KR" altLang="en-US" dirty="0"/>
              <a:t>를</a:t>
            </a:r>
            <a:r>
              <a:rPr lang="en-US" altLang="ko-KR" dirty="0"/>
              <a:t> </a:t>
            </a:r>
            <a:r>
              <a:rPr lang="ko-KR" altLang="en-US" dirty="0"/>
              <a:t>보장하기 위해</a:t>
            </a:r>
            <a:r>
              <a:rPr lang="en-US" altLang="ko-KR" dirty="0"/>
              <a:t>), RAID0 </a:t>
            </a:r>
            <a:r>
              <a:rPr lang="ko-KR" altLang="en-US" dirty="0"/>
              <a:t>에서 보다 </a:t>
            </a:r>
            <a:r>
              <a:rPr lang="en-US" altLang="ko-KR" dirty="0"/>
              <a:t>sync overhead </a:t>
            </a:r>
            <a:r>
              <a:rPr lang="ko-KR" altLang="en-US" dirty="0"/>
              <a:t>증가 </a:t>
            </a:r>
            <a:endParaRPr lang="en-US" altLang="ko-KR" dirty="0"/>
          </a:p>
          <a:p>
            <a:r>
              <a:rPr lang="en-US" altLang="ko-KR" dirty="0"/>
              <a:t>Goal</a:t>
            </a:r>
          </a:p>
          <a:p>
            <a:pPr lvl="1"/>
            <a:r>
              <a:rPr lang="en-US" altLang="ko-KR" dirty="0"/>
              <a:t>Device</a:t>
            </a:r>
            <a:r>
              <a:rPr lang="ko-KR" altLang="en-US" dirty="0"/>
              <a:t>가 증가할 수록</a:t>
            </a:r>
            <a:r>
              <a:rPr lang="en-US" altLang="ko-KR" dirty="0"/>
              <a:t>, RAID5</a:t>
            </a:r>
            <a:r>
              <a:rPr lang="ko-KR" altLang="en-US" dirty="0"/>
              <a:t>가 </a:t>
            </a:r>
            <a:r>
              <a:rPr lang="en-US" altLang="ko-KR" dirty="0"/>
              <a:t>RAID0 </a:t>
            </a:r>
            <a:r>
              <a:rPr lang="ko-KR" altLang="en-US" dirty="0"/>
              <a:t>보다 더</a:t>
            </a:r>
            <a:r>
              <a:rPr lang="en-US" altLang="ko-KR" dirty="0"/>
              <a:t>, sync operation</a:t>
            </a:r>
            <a:r>
              <a:rPr lang="ko-KR" altLang="en-US" dirty="0"/>
              <a:t>으로 인한 </a:t>
            </a:r>
            <a:r>
              <a:rPr lang="en-US" altLang="ko-KR" dirty="0"/>
              <a:t>overhead</a:t>
            </a:r>
            <a:r>
              <a:rPr lang="ko-KR" altLang="en-US" dirty="0"/>
              <a:t>가 클 것이다</a:t>
            </a:r>
            <a:r>
              <a:rPr lang="en-US" altLang="ko-KR" dirty="0"/>
              <a:t>. </a:t>
            </a:r>
          </a:p>
          <a:p>
            <a:endParaRPr lang="en-US" altLang="ko-KR" dirty="0"/>
          </a:p>
        </p:txBody>
      </p:sp>
      <p:sp>
        <p:nvSpPr>
          <p:cNvPr id="4" name="슬라이드 번호 개체 틀 3">
            <a:extLst>
              <a:ext uri="{FF2B5EF4-FFF2-40B4-BE49-F238E27FC236}">
                <a16:creationId xmlns:a16="http://schemas.microsoft.com/office/drawing/2014/main" id="{B82CB98B-7BF1-4851-A4AF-C4FA75FC0CE3}"/>
              </a:ext>
            </a:extLst>
          </p:cNvPr>
          <p:cNvSpPr>
            <a:spLocks noGrp="1"/>
          </p:cNvSpPr>
          <p:nvPr>
            <p:ph type="sldNum" sz="quarter" idx="12"/>
          </p:nvPr>
        </p:nvSpPr>
        <p:spPr/>
        <p:txBody>
          <a:bodyPr/>
          <a:lstStyle/>
          <a:p>
            <a:fld id="{4BEDD84E-25D4-4983-8AA1-2863C96F08D9}" type="slidenum">
              <a:rPr lang="ko-KR" altLang="en-US" smtClean="0"/>
              <a:pPr/>
              <a:t>3</a:t>
            </a:fld>
            <a:endParaRPr lang="ko-KR" altLang="en-US" dirty="0"/>
          </a:p>
        </p:txBody>
      </p:sp>
      <p:pic>
        <p:nvPicPr>
          <p:cNvPr id="20" name="그림 19" descr="스크린샷, 실외이(가) 표시된 사진&#10;&#10;높은 신뢰도로 생성된 설명">
            <a:extLst>
              <a:ext uri="{FF2B5EF4-FFF2-40B4-BE49-F238E27FC236}">
                <a16:creationId xmlns:a16="http://schemas.microsoft.com/office/drawing/2014/main" id="{DBF040AE-E255-46C6-B7FB-BAF9854B3A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6848" y="2196257"/>
            <a:ext cx="3528392" cy="2811345"/>
          </a:xfrm>
          <a:prstGeom prst="rect">
            <a:avLst/>
          </a:prstGeom>
        </p:spPr>
      </p:pic>
      <p:sp>
        <p:nvSpPr>
          <p:cNvPr id="6" name="화살표: 아래쪽 5">
            <a:extLst>
              <a:ext uri="{FF2B5EF4-FFF2-40B4-BE49-F238E27FC236}">
                <a16:creationId xmlns:a16="http://schemas.microsoft.com/office/drawing/2014/main" id="{F6CEC92A-3155-43A1-BCA7-B75DBDFD921E}"/>
              </a:ext>
            </a:extLst>
          </p:cNvPr>
          <p:cNvSpPr/>
          <p:nvPr/>
        </p:nvSpPr>
        <p:spPr>
          <a:xfrm>
            <a:off x="6192912" y="3150634"/>
            <a:ext cx="288032" cy="30921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23" name="화살표: 아래쪽 22">
            <a:extLst>
              <a:ext uri="{FF2B5EF4-FFF2-40B4-BE49-F238E27FC236}">
                <a16:creationId xmlns:a16="http://schemas.microsoft.com/office/drawing/2014/main" id="{83E5A4E7-BE22-43AA-8CEF-96169F61CD42}"/>
              </a:ext>
            </a:extLst>
          </p:cNvPr>
          <p:cNvSpPr/>
          <p:nvPr/>
        </p:nvSpPr>
        <p:spPr>
          <a:xfrm>
            <a:off x="7237028" y="3146725"/>
            <a:ext cx="288032" cy="30921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24" name="화살표: 아래쪽 23">
            <a:extLst>
              <a:ext uri="{FF2B5EF4-FFF2-40B4-BE49-F238E27FC236}">
                <a16:creationId xmlns:a16="http://schemas.microsoft.com/office/drawing/2014/main" id="{F9E152AA-D92F-47D2-85E0-FD6650BE5634}"/>
              </a:ext>
            </a:extLst>
          </p:cNvPr>
          <p:cNvSpPr/>
          <p:nvPr/>
        </p:nvSpPr>
        <p:spPr>
          <a:xfrm>
            <a:off x="8353152" y="3146724"/>
            <a:ext cx="288032" cy="30921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25" name="화살표: 아래쪽 24">
            <a:extLst>
              <a:ext uri="{FF2B5EF4-FFF2-40B4-BE49-F238E27FC236}">
                <a16:creationId xmlns:a16="http://schemas.microsoft.com/office/drawing/2014/main" id="{EBEF559C-7C3D-4053-BF72-5C155C358044}"/>
              </a:ext>
            </a:extLst>
          </p:cNvPr>
          <p:cNvSpPr/>
          <p:nvPr/>
        </p:nvSpPr>
        <p:spPr>
          <a:xfrm>
            <a:off x="7240728" y="1814564"/>
            <a:ext cx="288032" cy="30921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grpSp>
        <p:nvGrpSpPr>
          <p:cNvPr id="10" name="그룹 9">
            <a:extLst>
              <a:ext uri="{FF2B5EF4-FFF2-40B4-BE49-F238E27FC236}">
                <a16:creationId xmlns:a16="http://schemas.microsoft.com/office/drawing/2014/main" id="{DAB9582F-9F7B-4D35-A47A-69670BA6D663}"/>
              </a:ext>
            </a:extLst>
          </p:cNvPr>
          <p:cNvGrpSpPr/>
          <p:nvPr/>
        </p:nvGrpSpPr>
        <p:grpSpPr>
          <a:xfrm>
            <a:off x="457654" y="2733358"/>
            <a:ext cx="3918917" cy="3103133"/>
            <a:chOff x="457654" y="2733358"/>
            <a:chExt cx="3918917" cy="3103133"/>
          </a:xfrm>
        </p:grpSpPr>
        <p:sp>
          <p:nvSpPr>
            <p:cNvPr id="11" name="직사각형 10">
              <a:extLst>
                <a:ext uri="{FF2B5EF4-FFF2-40B4-BE49-F238E27FC236}">
                  <a16:creationId xmlns:a16="http://schemas.microsoft.com/office/drawing/2014/main" id="{68688521-2C26-44C5-A2EA-0BC78E23CB5E}"/>
                </a:ext>
              </a:extLst>
            </p:cNvPr>
            <p:cNvSpPr/>
            <p:nvPr/>
          </p:nvSpPr>
          <p:spPr>
            <a:xfrm>
              <a:off x="457654" y="2733358"/>
              <a:ext cx="3918917" cy="310313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ko-KR" altLang="en-US" dirty="0"/>
            </a:p>
          </p:txBody>
        </p:sp>
        <p:sp>
          <p:nvSpPr>
            <p:cNvPr id="12" name="사각형: 둥근 모서리 11">
              <a:extLst>
                <a:ext uri="{FF2B5EF4-FFF2-40B4-BE49-F238E27FC236}">
                  <a16:creationId xmlns:a16="http://schemas.microsoft.com/office/drawing/2014/main" id="{DFC3BA1D-5C06-4B83-BCD3-4B4E66F5640A}"/>
                </a:ext>
              </a:extLst>
            </p:cNvPr>
            <p:cNvSpPr/>
            <p:nvPr/>
          </p:nvSpPr>
          <p:spPr>
            <a:xfrm>
              <a:off x="566817" y="3505215"/>
              <a:ext cx="3700593" cy="2033288"/>
            </a:xfrm>
            <a:prstGeom prst="roundRect">
              <a:avLst>
                <a:gd name="adj" fmla="val 8923"/>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109F3B3D-9296-42E1-AA68-AE8B7D44C5A1}"/>
                </a:ext>
              </a:extLst>
            </p:cNvPr>
            <p:cNvSpPr/>
            <p:nvPr/>
          </p:nvSpPr>
          <p:spPr>
            <a:xfrm>
              <a:off x="546755" y="2820922"/>
              <a:ext cx="3707114" cy="36871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1" algn="ctr"/>
              <a:r>
                <a:rPr lang="en-US" altLang="ko-KR" sz="1600" dirty="0"/>
                <a:t>RAID Software(</a:t>
              </a:r>
              <a:r>
                <a:rPr lang="en-US" altLang="ko-KR" sz="1600" dirty="0" err="1"/>
                <a:t>mdadm</a:t>
              </a:r>
              <a:r>
                <a:rPr lang="en-US" altLang="ko-KR" sz="1600" dirty="0"/>
                <a:t>)</a:t>
              </a:r>
              <a:endParaRPr lang="ko-KR" altLang="en-US" sz="1600" dirty="0"/>
            </a:p>
          </p:txBody>
        </p:sp>
        <p:sp>
          <p:nvSpPr>
            <p:cNvPr id="14" name="직사각형 13">
              <a:extLst>
                <a:ext uri="{FF2B5EF4-FFF2-40B4-BE49-F238E27FC236}">
                  <a16:creationId xmlns:a16="http://schemas.microsoft.com/office/drawing/2014/main" id="{5ECA75C8-0201-43D4-9482-1D8A93218FD4}"/>
                </a:ext>
              </a:extLst>
            </p:cNvPr>
            <p:cNvSpPr/>
            <p:nvPr/>
          </p:nvSpPr>
          <p:spPr>
            <a:xfrm>
              <a:off x="743965" y="5261505"/>
              <a:ext cx="923651" cy="276999"/>
            </a:xfrm>
            <a:prstGeom prst="rect">
              <a:avLst/>
            </a:prstGeom>
            <a:noFill/>
          </p:spPr>
          <p:txBody>
            <a:bodyPr wrap="none" lIns="91440" tIns="45720" rIns="91440" bIns="45720">
              <a:spAutoFit/>
            </a:bodyPr>
            <a:lstStyle/>
            <a:p>
              <a:pPr algn="ctr"/>
              <a:r>
                <a:rPr lang="en-US" altLang="ko-KR" sz="1200" b="1" cap="none" spc="0" dirty="0">
                  <a:ln w="0"/>
                  <a:solidFill>
                    <a:schemeClr val="tx1"/>
                  </a:solidFill>
                </a:rPr>
                <a:t>/dev/sda1</a:t>
              </a:r>
            </a:p>
          </p:txBody>
        </p:sp>
        <p:sp>
          <p:nvSpPr>
            <p:cNvPr id="15" name="직사각형 14">
              <a:extLst>
                <a:ext uri="{FF2B5EF4-FFF2-40B4-BE49-F238E27FC236}">
                  <a16:creationId xmlns:a16="http://schemas.microsoft.com/office/drawing/2014/main" id="{187237FE-B323-447B-8DB8-F1A4FF18E158}"/>
                </a:ext>
              </a:extLst>
            </p:cNvPr>
            <p:cNvSpPr/>
            <p:nvPr/>
          </p:nvSpPr>
          <p:spPr>
            <a:xfrm>
              <a:off x="1910857" y="5261505"/>
              <a:ext cx="936475" cy="276999"/>
            </a:xfrm>
            <a:prstGeom prst="rect">
              <a:avLst/>
            </a:prstGeom>
            <a:noFill/>
          </p:spPr>
          <p:txBody>
            <a:bodyPr wrap="none" lIns="91440" tIns="45720" rIns="91440" bIns="45720">
              <a:spAutoFit/>
            </a:bodyPr>
            <a:lstStyle/>
            <a:p>
              <a:pPr algn="ctr"/>
              <a:r>
                <a:rPr lang="en-US" altLang="ko-KR" sz="1200" b="1" cap="none" spc="0" dirty="0">
                  <a:ln w="0"/>
                  <a:solidFill>
                    <a:schemeClr val="tx1"/>
                  </a:solidFill>
                </a:rPr>
                <a:t>/dev/sdb1</a:t>
              </a:r>
            </a:p>
          </p:txBody>
        </p:sp>
        <p:sp>
          <p:nvSpPr>
            <p:cNvPr id="16" name="직사각형 15">
              <a:extLst>
                <a:ext uri="{FF2B5EF4-FFF2-40B4-BE49-F238E27FC236}">
                  <a16:creationId xmlns:a16="http://schemas.microsoft.com/office/drawing/2014/main" id="{CB1BE860-D504-41BE-AB34-D5918D0DF942}"/>
                </a:ext>
              </a:extLst>
            </p:cNvPr>
            <p:cNvSpPr/>
            <p:nvPr/>
          </p:nvSpPr>
          <p:spPr>
            <a:xfrm>
              <a:off x="3112445" y="5261504"/>
              <a:ext cx="936475" cy="276999"/>
            </a:xfrm>
            <a:prstGeom prst="rect">
              <a:avLst/>
            </a:prstGeom>
            <a:noFill/>
          </p:spPr>
          <p:txBody>
            <a:bodyPr wrap="none" lIns="91440" tIns="45720" rIns="91440" bIns="45720">
              <a:spAutoFit/>
            </a:bodyPr>
            <a:lstStyle/>
            <a:p>
              <a:pPr algn="ctr"/>
              <a:r>
                <a:rPr lang="en-US" altLang="ko-KR" sz="1200" b="1" cap="none" spc="0" dirty="0">
                  <a:ln w="0"/>
                  <a:solidFill>
                    <a:schemeClr val="tx1"/>
                  </a:solidFill>
                </a:rPr>
                <a:t>/dev/sdd1</a:t>
              </a:r>
            </a:p>
          </p:txBody>
        </p:sp>
        <p:sp>
          <p:nvSpPr>
            <p:cNvPr id="17" name="직사각형 16">
              <a:extLst>
                <a:ext uri="{FF2B5EF4-FFF2-40B4-BE49-F238E27FC236}">
                  <a16:creationId xmlns:a16="http://schemas.microsoft.com/office/drawing/2014/main" id="{3E18954D-C41C-4053-812D-41A3C0FE8068}"/>
                </a:ext>
              </a:extLst>
            </p:cNvPr>
            <p:cNvSpPr/>
            <p:nvPr/>
          </p:nvSpPr>
          <p:spPr>
            <a:xfrm>
              <a:off x="1922879" y="5544764"/>
              <a:ext cx="912430" cy="276999"/>
            </a:xfrm>
            <a:prstGeom prst="rect">
              <a:avLst/>
            </a:prstGeom>
            <a:noFill/>
          </p:spPr>
          <p:txBody>
            <a:bodyPr wrap="none" lIns="91440" tIns="45720" rIns="91440" bIns="45720">
              <a:spAutoFit/>
            </a:bodyPr>
            <a:lstStyle/>
            <a:p>
              <a:pPr algn="ctr"/>
              <a:r>
                <a:rPr lang="en-US" altLang="ko-KR" sz="1200" b="1" cap="none" spc="0" dirty="0">
                  <a:ln w="0"/>
                  <a:solidFill>
                    <a:schemeClr val="tx1"/>
                  </a:solidFill>
                </a:rPr>
                <a:t>/dev/md0</a:t>
              </a:r>
            </a:p>
          </p:txBody>
        </p:sp>
        <p:cxnSp>
          <p:nvCxnSpPr>
            <p:cNvPr id="18" name="직선 화살표 연결선 17">
              <a:extLst>
                <a:ext uri="{FF2B5EF4-FFF2-40B4-BE49-F238E27FC236}">
                  <a16:creationId xmlns:a16="http://schemas.microsoft.com/office/drawing/2014/main" id="{D5776D11-6403-406C-A11C-F04E8C22145D}"/>
                </a:ext>
              </a:extLst>
            </p:cNvPr>
            <p:cNvCxnSpPr>
              <a:cxnSpLocks/>
            </p:cNvCxnSpPr>
            <p:nvPr/>
          </p:nvCxnSpPr>
          <p:spPr>
            <a:xfrm flipH="1">
              <a:off x="1833625" y="3204369"/>
              <a:ext cx="11750" cy="300846"/>
            </a:xfrm>
            <a:prstGeom prst="straightConnector1">
              <a:avLst/>
            </a:prstGeom>
            <a:ln w="285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B5EC86D8-84FD-4834-8B20-E17ED08D7527}"/>
                </a:ext>
              </a:extLst>
            </p:cNvPr>
            <p:cNvCxnSpPr>
              <a:cxnSpLocks/>
            </p:cNvCxnSpPr>
            <p:nvPr/>
          </p:nvCxnSpPr>
          <p:spPr>
            <a:xfrm flipV="1">
              <a:off x="3034996" y="3204369"/>
              <a:ext cx="0" cy="300847"/>
            </a:xfrm>
            <a:prstGeom prst="straightConnector1">
              <a:avLst/>
            </a:prstGeom>
            <a:ln w="285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1" name="그림 20">
              <a:extLst>
                <a:ext uri="{FF2B5EF4-FFF2-40B4-BE49-F238E27FC236}">
                  <a16:creationId xmlns:a16="http://schemas.microsoft.com/office/drawing/2014/main" id="{10613E09-0A84-496A-A215-CCE77CFF84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5375" y="3626603"/>
              <a:ext cx="1157909" cy="1672536"/>
            </a:xfrm>
            <a:prstGeom prst="rect">
              <a:avLst/>
            </a:prstGeom>
          </p:spPr>
        </p:pic>
        <p:pic>
          <p:nvPicPr>
            <p:cNvPr id="22" name="그림 21">
              <a:extLst>
                <a:ext uri="{FF2B5EF4-FFF2-40B4-BE49-F238E27FC236}">
                  <a16:creationId xmlns:a16="http://schemas.microsoft.com/office/drawing/2014/main" id="{BA9A4A76-09D2-4E01-A4B7-99F4A00533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142" y="3626603"/>
              <a:ext cx="1157909" cy="1672536"/>
            </a:xfrm>
            <a:prstGeom prst="rect">
              <a:avLst/>
            </a:prstGeom>
          </p:spPr>
        </p:pic>
        <p:pic>
          <p:nvPicPr>
            <p:cNvPr id="26" name="그림 25">
              <a:extLst>
                <a:ext uri="{FF2B5EF4-FFF2-40B4-BE49-F238E27FC236}">
                  <a16:creationId xmlns:a16="http://schemas.microsoft.com/office/drawing/2014/main" id="{B33C252F-881B-47D7-B640-C2F8C18D40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56392" y="3626603"/>
              <a:ext cx="1157909" cy="1672536"/>
            </a:xfrm>
            <a:prstGeom prst="rect">
              <a:avLst/>
            </a:prstGeom>
          </p:spPr>
        </p:pic>
      </p:grpSp>
    </p:spTree>
    <p:extLst>
      <p:ext uri="{BB962C8B-B14F-4D97-AF65-F5344CB8AC3E}">
        <p14:creationId xmlns:p14="http://schemas.microsoft.com/office/powerpoint/2010/main" val="3517008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516DA6-2B10-4234-B4A0-CB6814C19304}"/>
              </a:ext>
            </a:extLst>
          </p:cNvPr>
          <p:cNvSpPr>
            <a:spLocks noGrp="1"/>
          </p:cNvSpPr>
          <p:nvPr>
            <p:ph type="title"/>
          </p:nvPr>
        </p:nvSpPr>
        <p:spPr/>
        <p:txBody>
          <a:bodyPr/>
          <a:lstStyle/>
          <a:p>
            <a:r>
              <a:rPr lang="ko-KR" altLang="en-US" dirty="0"/>
              <a:t>현재 상황 </a:t>
            </a:r>
          </a:p>
        </p:txBody>
      </p:sp>
      <p:sp>
        <p:nvSpPr>
          <p:cNvPr id="4" name="슬라이드 번호 개체 틀 3">
            <a:extLst>
              <a:ext uri="{FF2B5EF4-FFF2-40B4-BE49-F238E27FC236}">
                <a16:creationId xmlns:a16="http://schemas.microsoft.com/office/drawing/2014/main" id="{B55589F2-52B7-4D9C-B473-5A01D39D5E7C}"/>
              </a:ext>
            </a:extLst>
          </p:cNvPr>
          <p:cNvSpPr>
            <a:spLocks noGrp="1"/>
          </p:cNvSpPr>
          <p:nvPr>
            <p:ph type="sldNum" sz="quarter" idx="12"/>
          </p:nvPr>
        </p:nvSpPr>
        <p:spPr/>
        <p:txBody>
          <a:bodyPr/>
          <a:lstStyle/>
          <a:p>
            <a:fld id="{4BEDD84E-25D4-4983-8AA1-2863C96F08D9}" type="slidenum">
              <a:rPr lang="ko-KR" altLang="en-US" smtClean="0"/>
              <a:pPr/>
              <a:t>4</a:t>
            </a:fld>
            <a:endParaRPr lang="ko-KR" altLang="en-US"/>
          </a:p>
        </p:txBody>
      </p:sp>
      <p:pic>
        <p:nvPicPr>
          <p:cNvPr id="5" name="내용 개체 틀 4" descr="스크린샷이(가) 표시된 사진&#10;&#10;매우 높은 신뢰도로 생성된 설명">
            <a:extLst>
              <a:ext uri="{FF2B5EF4-FFF2-40B4-BE49-F238E27FC236}">
                <a16:creationId xmlns:a16="http://schemas.microsoft.com/office/drawing/2014/main" id="{BD6AD0E1-0904-43B3-86D3-3DBE7B9CF5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256" y="1188145"/>
            <a:ext cx="5348514" cy="4679950"/>
          </a:xfrm>
          <a:prstGeom prst="rect">
            <a:avLst/>
          </a:prstGeom>
        </p:spPr>
      </p:pic>
      <p:sp>
        <p:nvSpPr>
          <p:cNvPr id="6" name="내용 개체 틀 2">
            <a:extLst>
              <a:ext uri="{FF2B5EF4-FFF2-40B4-BE49-F238E27FC236}">
                <a16:creationId xmlns:a16="http://schemas.microsoft.com/office/drawing/2014/main" id="{6155C2F9-FED8-43A6-8E0F-7E5E8E5CCCE4}"/>
              </a:ext>
            </a:extLst>
          </p:cNvPr>
          <p:cNvSpPr txBox="1">
            <a:spLocks/>
          </p:cNvSpPr>
          <p:nvPr/>
        </p:nvSpPr>
        <p:spPr>
          <a:xfrm>
            <a:off x="5976890" y="1283304"/>
            <a:ext cx="3023374" cy="4680056"/>
          </a:xfrm>
          <a:prstGeom prst="rect">
            <a:avLst/>
          </a:prstGeom>
        </p:spPr>
        <p:txBody>
          <a:bodyPr vert="horz" lIns="91440" tIns="45720" rIns="91440" bIns="45720" rtlCol="0">
            <a:normAutofit/>
          </a:bodyPr>
          <a:lstStyle>
            <a:lvl1pPr marL="285750" indent="-285750" algn="l" defTabSz="914400" rtl="0" eaLnBrk="1" latinLnBrk="1" hangingPunct="1">
              <a:lnSpc>
                <a:spcPct val="120000"/>
              </a:lnSpc>
              <a:spcBef>
                <a:spcPct val="20000"/>
              </a:spcBef>
              <a:buFont typeface="Wingdings" panose="05000000000000000000" pitchFamily="2" charset="2"/>
              <a:buChar char="§"/>
              <a:defRPr sz="2000" b="1"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1" hangingPunct="1">
              <a:lnSpc>
                <a:spcPct val="120000"/>
              </a:lnSpc>
              <a:spcBef>
                <a:spcPct val="20000"/>
              </a:spcBef>
              <a:buFont typeface="Arial" panose="020B0604020202020204" pitchFamily="34" charset="0"/>
              <a:buChar char="▫"/>
              <a:defRPr sz="1600" b="1" kern="1200">
                <a:solidFill>
                  <a:schemeClr val="tx1"/>
                </a:solidFill>
                <a:latin typeface="Arial" panose="020B0604020202020204" pitchFamily="34" charset="0"/>
                <a:ea typeface="+mn-ea"/>
                <a:cs typeface="Arial" panose="020B0604020202020204" pitchFamily="34" charset="0"/>
              </a:defRPr>
            </a:lvl2pPr>
            <a:lvl3pPr marL="1200150" indent="-285750" algn="l" defTabSz="914400" rtl="0" eaLnBrk="1" latinLnBrk="1" hangingPunct="1">
              <a:lnSpc>
                <a:spcPct val="120000"/>
              </a:lnSpc>
              <a:spcBef>
                <a:spcPct val="20000"/>
              </a:spcBef>
              <a:buFont typeface="Arial" panose="020B0604020202020204" pitchFamily="34" charset="0"/>
              <a:buChar char="•"/>
              <a:defRPr sz="1200" b="1" kern="1200">
                <a:solidFill>
                  <a:schemeClr val="tx1"/>
                </a:solidFill>
                <a:latin typeface="Arial" panose="020B0604020202020204" pitchFamily="34" charset="0"/>
                <a:ea typeface="+mn-ea"/>
                <a:cs typeface="Arial" panose="020B0604020202020204" pitchFamily="34" charset="0"/>
              </a:defRPr>
            </a:lvl3pPr>
            <a:lvl4pPr marL="1657350" indent="-285750" algn="l" defTabSz="914400" rtl="0" eaLnBrk="1" latinLnBrk="1" hangingPunct="1">
              <a:lnSpc>
                <a:spcPct val="120000"/>
              </a:lnSpc>
              <a:spcBef>
                <a:spcPct val="20000"/>
              </a:spcBef>
              <a:buFont typeface="Arial" panose="020B0604020202020204" pitchFamily="34" charset="0"/>
              <a:buChar char="◦"/>
              <a:defRPr sz="1200" b="1" kern="1200">
                <a:solidFill>
                  <a:schemeClr val="tx1"/>
                </a:solidFill>
                <a:latin typeface="Arial" panose="020B0604020202020204" pitchFamily="34" charset="0"/>
                <a:ea typeface="+mn-ea"/>
                <a:cs typeface="Arial" panose="020B0604020202020204" pitchFamily="34" charset="0"/>
              </a:defRPr>
            </a:lvl4pPr>
            <a:lvl5pPr marL="2114550" indent="-285750" algn="l" defTabSz="914400" rtl="0" eaLnBrk="1" latinLnBrk="1" hangingPunct="1">
              <a:lnSpc>
                <a:spcPct val="120000"/>
              </a:lnSpc>
              <a:spcBef>
                <a:spcPct val="20000"/>
              </a:spcBef>
              <a:buFont typeface="Arial" panose="020B0604020202020204" pitchFamily="34" charset="0"/>
              <a:buChar char="◦"/>
              <a:defRPr sz="1200" b="1"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RAID5 </a:t>
            </a:r>
            <a:r>
              <a:rPr lang="ko-KR" altLang="en-US" dirty="0" err="1"/>
              <a:t>구성시</a:t>
            </a:r>
            <a:r>
              <a:rPr lang="en-US" altLang="ko-KR" dirty="0"/>
              <a:t>, 1 disk</a:t>
            </a:r>
            <a:r>
              <a:rPr lang="ko-KR" altLang="en-US" dirty="0"/>
              <a:t>가 </a:t>
            </a:r>
            <a:r>
              <a:rPr lang="en-US" altLang="ko-KR" dirty="0"/>
              <a:t>degraded </a:t>
            </a:r>
            <a:r>
              <a:rPr lang="ko-KR" altLang="en-US" dirty="0"/>
              <a:t>되는 문제가 발생함</a:t>
            </a:r>
            <a:r>
              <a:rPr lang="en-US" altLang="ko-KR" dirty="0"/>
              <a:t>. </a:t>
            </a:r>
          </a:p>
          <a:p>
            <a:r>
              <a:rPr lang="en-US" altLang="ko-KR" dirty="0"/>
              <a:t>Recovery </a:t>
            </a:r>
            <a:r>
              <a:rPr lang="ko-KR" altLang="en-US" dirty="0"/>
              <a:t>이후에도 사용가능한 용량이 </a:t>
            </a:r>
            <a:r>
              <a:rPr lang="en-US" altLang="ko-KR" dirty="0"/>
              <a:t>240GB</a:t>
            </a:r>
            <a:r>
              <a:rPr lang="ko-KR" altLang="en-US" dirty="0"/>
              <a:t>밖에 되지 않음 </a:t>
            </a:r>
            <a:r>
              <a:rPr lang="en-US" altLang="ko-KR" dirty="0"/>
              <a:t> </a:t>
            </a:r>
          </a:p>
          <a:p>
            <a:pPr marL="457200" lvl="1" indent="0">
              <a:buFont typeface="Arial" panose="020B0604020202020204" pitchFamily="34" charset="0"/>
              <a:buNone/>
            </a:pPr>
            <a:r>
              <a:rPr lang="en-US" altLang="ko-KR" dirty="0"/>
              <a:t>  </a:t>
            </a:r>
            <a:endParaRPr lang="ko-KR" altLang="en-US" dirty="0"/>
          </a:p>
        </p:txBody>
      </p:sp>
    </p:spTree>
    <p:extLst>
      <p:ext uri="{BB962C8B-B14F-4D97-AF65-F5344CB8AC3E}">
        <p14:creationId xmlns:p14="http://schemas.microsoft.com/office/powerpoint/2010/main" val="2717454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EEE89E0-DA79-4D57-92D8-E052C5575B91}"/>
              </a:ext>
            </a:extLst>
          </p:cNvPr>
          <p:cNvSpPr>
            <a:spLocks noGrp="1"/>
          </p:cNvSpPr>
          <p:nvPr>
            <p:ph type="title"/>
          </p:nvPr>
        </p:nvSpPr>
        <p:spPr/>
        <p:txBody>
          <a:bodyPr/>
          <a:lstStyle/>
          <a:p>
            <a:r>
              <a:rPr lang="en-US" altLang="ko-KR" dirty="0"/>
              <a:t>Device</a:t>
            </a:r>
            <a:r>
              <a:rPr lang="ko-KR" altLang="en-US" dirty="0"/>
              <a:t>별로 </a:t>
            </a:r>
            <a:r>
              <a:rPr lang="en-US" altLang="ko-KR" dirty="0"/>
              <a:t>sync overhead </a:t>
            </a:r>
            <a:endParaRPr lang="ko-KR" altLang="en-US" dirty="0"/>
          </a:p>
        </p:txBody>
      </p:sp>
      <p:sp>
        <p:nvSpPr>
          <p:cNvPr id="3" name="내용 개체 틀 2">
            <a:extLst>
              <a:ext uri="{FF2B5EF4-FFF2-40B4-BE49-F238E27FC236}">
                <a16:creationId xmlns:a16="http://schemas.microsoft.com/office/drawing/2014/main" id="{2E1430A5-D618-4DF5-8028-0F3EA60B0C0A}"/>
              </a:ext>
            </a:extLst>
          </p:cNvPr>
          <p:cNvSpPr>
            <a:spLocks noGrp="1"/>
          </p:cNvSpPr>
          <p:nvPr>
            <p:ph idx="1"/>
          </p:nvPr>
        </p:nvSpPr>
        <p:spPr/>
        <p:txBody>
          <a:bodyPr/>
          <a:lstStyle/>
          <a:p>
            <a:r>
              <a:rPr lang="en-US" altLang="ko-KR" dirty="0"/>
              <a:t>Motivation </a:t>
            </a:r>
          </a:p>
          <a:p>
            <a:pPr lvl="1"/>
            <a:r>
              <a:rPr lang="en-US" altLang="ko-KR" dirty="0"/>
              <a:t>Device </a:t>
            </a:r>
            <a:r>
              <a:rPr lang="ko-KR" altLang="en-US" dirty="0"/>
              <a:t>개수가 늘어날수록</a:t>
            </a:r>
            <a:r>
              <a:rPr lang="en-US" altLang="ko-KR" dirty="0"/>
              <a:t>, Sync </a:t>
            </a:r>
            <a:r>
              <a:rPr lang="ko-KR" altLang="en-US" dirty="0"/>
              <a:t>되어야 하는 </a:t>
            </a:r>
            <a:r>
              <a:rPr lang="en-US" altLang="ko-KR" dirty="0"/>
              <a:t>device </a:t>
            </a:r>
            <a:r>
              <a:rPr lang="ko-KR" altLang="en-US" dirty="0"/>
              <a:t>개수가 늘어나고</a:t>
            </a:r>
            <a:r>
              <a:rPr lang="en-US" altLang="ko-KR" dirty="0"/>
              <a:t>, </a:t>
            </a:r>
          </a:p>
          <a:p>
            <a:pPr lvl="1"/>
            <a:r>
              <a:rPr lang="en-US" altLang="ko-KR" dirty="0"/>
              <a:t>Sync</a:t>
            </a:r>
            <a:r>
              <a:rPr lang="ko-KR" altLang="en-US" dirty="0"/>
              <a:t>로 인한 전체 </a:t>
            </a:r>
            <a:r>
              <a:rPr lang="en-US" altLang="ko-KR" dirty="0"/>
              <a:t>Latency</a:t>
            </a:r>
            <a:r>
              <a:rPr lang="ko-KR" altLang="en-US" dirty="0"/>
              <a:t>가 증가하므로 </a:t>
            </a:r>
            <a:r>
              <a:rPr lang="en-US" altLang="ko-KR" dirty="0"/>
              <a:t>Performance </a:t>
            </a:r>
            <a:r>
              <a:rPr lang="ko-KR" altLang="en-US" dirty="0"/>
              <a:t>측면에서 </a:t>
            </a:r>
            <a:r>
              <a:rPr lang="en-US" altLang="ko-KR" dirty="0" err="1"/>
              <a:t>overhea</a:t>
            </a:r>
            <a:r>
              <a:rPr lang="ko-KR" altLang="en-US" dirty="0"/>
              <a:t>가 있다</a:t>
            </a:r>
            <a:r>
              <a:rPr lang="en-US" altLang="ko-KR" dirty="0"/>
              <a:t>. </a:t>
            </a:r>
          </a:p>
          <a:p>
            <a:pPr marL="457200" lvl="1" indent="0">
              <a:buNone/>
            </a:pPr>
            <a:r>
              <a:rPr lang="en-US" altLang="ko-KR" dirty="0"/>
              <a:t>  </a:t>
            </a:r>
            <a:endParaRPr lang="ko-KR" altLang="en-US" dirty="0"/>
          </a:p>
        </p:txBody>
      </p:sp>
      <p:sp>
        <p:nvSpPr>
          <p:cNvPr id="4" name="슬라이드 번호 개체 틀 3">
            <a:extLst>
              <a:ext uri="{FF2B5EF4-FFF2-40B4-BE49-F238E27FC236}">
                <a16:creationId xmlns:a16="http://schemas.microsoft.com/office/drawing/2014/main" id="{D04D9432-F31F-4843-A4BD-C73D11179B1F}"/>
              </a:ext>
            </a:extLst>
          </p:cNvPr>
          <p:cNvSpPr>
            <a:spLocks noGrp="1"/>
          </p:cNvSpPr>
          <p:nvPr>
            <p:ph type="sldNum" sz="quarter" idx="12"/>
          </p:nvPr>
        </p:nvSpPr>
        <p:spPr/>
        <p:txBody>
          <a:bodyPr/>
          <a:lstStyle/>
          <a:p>
            <a:fld id="{4BEDD84E-25D4-4983-8AA1-2863C96F08D9}" type="slidenum">
              <a:rPr lang="ko-KR" altLang="en-US" smtClean="0"/>
              <a:pPr/>
              <a:t>5</a:t>
            </a:fld>
            <a:endParaRPr lang="ko-KR" altLang="en-US"/>
          </a:p>
        </p:txBody>
      </p:sp>
    </p:spTree>
    <p:extLst>
      <p:ext uri="{BB962C8B-B14F-4D97-AF65-F5344CB8AC3E}">
        <p14:creationId xmlns:p14="http://schemas.microsoft.com/office/powerpoint/2010/main" val="1818952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8EB4C6F-808F-496C-AD0E-00C44525A7E5}"/>
              </a:ext>
            </a:extLst>
          </p:cNvPr>
          <p:cNvSpPr>
            <a:spLocks noGrp="1"/>
          </p:cNvSpPr>
          <p:nvPr>
            <p:ph type="title"/>
          </p:nvPr>
        </p:nvSpPr>
        <p:spPr/>
        <p:txBody>
          <a:bodyPr/>
          <a:lstStyle/>
          <a:p>
            <a:r>
              <a:rPr lang="en-US" altLang="ko-KR" dirty="0"/>
              <a:t>LVM on top of RAID </a:t>
            </a:r>
            <a:endParaRPr lang="ko-KR" altLang="en-US" dirty="0"/>
          </a:p>
        </p:txBody>
      </p:sp>
      <p:sp>
        <p:nvSpPr>
          <p:cNvPr id="3" name="내용 개체 틀 2">
            <a:extLst>
              <a:ext uri="{FF2B5EF4-FFF2-40B4-BE49-F238E27FC236}">
                <a16:creationId xmlns:a16="http://schemas.microsoft.com/office/drawing/2014/main" id="{5E2B44ED-3089-492B-A31D-56124B7E260B}"/>
              </a:ext>
            </a:extLst>
          </p:cNvPr>
          <p:cNvSpPr>
            <a:spLocks noGrp="1"/>
          </p:cNvSpPr>
          <p:nvPr>
            <p:ph idx="1"/>
          </p:nvPr>
        </p:nvSpPr>
        <p:spPr>
          <a:xfrm>
            <a:off x="360263" y="1044129"/>
            <a:ext cx="3816425" cy="4680056"/>
          </a:xfrm>
        </p:spPr>
        <p:txBody>
          <a:bodyPr>
            <a:normAutofit fontScale="92500" lnSpcReduction="20000"/>
          </a:bodyPr>
          <a:lstStyle/>
          <a:p>
            <a:r>
              <a:rPr lang="en-US" altLang="ko-KR" dirty="0"/>
              <a:t>Filesystem(FS)</a:t>
            </a:r>
          </a:p>
          <a:p>
            <a:pPr lvl="1"/>
            <a:r>
              <a:rPr lang="en-US" altLang="ko-KR" dirty="0"/>
              <a:t>/</a:t>
            </a:r>
            <a:r>
              <a:rPr lang="en-US" altLang="ko-KR" dirty="0" err="1"/>
              <a:t>usr</a:t>
            </a:r>
            <a:r>
              <a:rPr lang="en-US" altLang="ko-KR" dirty="0"/>
              <a:t>/local/lvm0 </a:t>
            </a:r>
          </a:p>
          <a:p>
            <a:r>
              <a:rPr lang="en-US" altLang="ko-KR" dirty="0"/>
              <a:t>Logical Volume(LV)</a:t>
            </a:r>
          </a:p>
          <a:p>
            <a:pPr lvl="1"/>
            <a:r>
              <a:rPr lang="en-US" altLang="ko-KR" dirty="0"/>
              <a:t>/dev/lvm-raid0/lvm0 </a:t>
            </a:r>
          </a:p>
          <a:p>
            <a:r>
              <a:rPr lang="en-US" altLang="ko-KR" dirty="0"/>
              <a:t>Volume Group(VG) </a:t>
            </a:r>
          </a:p>
          <a:p>
            <a:pPr lvl="1"/>
            <a:r>
              <a:rPr lang="en-US" altLang="ko-KR" dirty="0"/>
              <a:t>/dev/lvm-raid0 </a:t>
            </a:r>
          </a:p>
          <a:p>
            <a:r>
              <a:rPr lang="en-US" altLang="ko-KR" dirty="0"/>
              <a:t>Physical Volume(PV)</a:t>
            </a:r>
          </a:p>
          <a:p>
            <a:pPr lvl="1"/>
            <a:r>
              <a:rPr lang="en-US" altLang="ko-KR" dirty="0"/>
              <a:t>/dev/md0 </a:t>
            </a:r>
          </a:p>
          <a:p>
            <a:r>
              <a:rPr lang="en-US" altLang="ko-KR" dirty="0">
                <a:solidFill>
                  <a:srgbClr val="FF0000"/>
                </a:solidFill>
              </a:rPr>
              <a:t>RAID device(RD)(via </a:t>
            </a:r>
            <a:r>
              <a:rPr lang="en-US" altLang="ko-KR" dirty="0" err="1">
                <a:solidFill>
                  <a:srgbClr val="FF0000"/>
                </a:solidFill>
              </a:rPr>
              <a:t>mdadm</a:t>
            </a:r>
            <a:r>
              <a:rPr lang="en-US" altLang="ko-KR" dirty="0">
                <a:solidFill>
                  <a:srgbClr val="FF0000"/>
                </a:solidFill>
              </a:rPr>
              <a:t> if Linux SW RAID) </a:t>
            </a:r>
          </a:p>
          <a:p>
            <a:pPr lvl="1"/>
            <a:r>
              <a:rPr lang="en-US" altLang="ko-KR" dirty="0">
                <a:solidFill>
                  <a:srgbClr val="FF0000"/>
                </a:solidFill>
              </a:rPr>
              <a:t>/dev/md0 </a:t>
            </a:r>
          </a:p>
          <a:p>
            <a:r>
              <a:rPr lang="en-US" altLang="ko-KR" dirty="0"/>
              <a:t>Physical Partition(PP)  </a:t>
            </a:r>
          </a:p>
          <a:p>
            <a:pPr lvl="1"/>
            <a:r>
              <a:rPr lang="en-US" altLang="ko-KR" dirty="0"/>
              <a:t>/dev/sdb1 </a:t>
            </a:r>
          </a:p>
          <a:p>
            <a:r>
              <a:rPr lang="en-US" altLang="ko-KR" dirty="0"/>
              <a:t>Physical</a:t>
            </a:r>
            <a:r>
              <a:rPr lang="ko-KR" altLang="en-US" dirty="0"/>
              <a:t> </a:t>
            </a:r>
            <a:r>
              <a:rPr lang="en-US" altLang="ko-KR" dirty="0"/>
              <a:t>Device(PD)</a:t>
            </a:r>
            <a:r>
              <a:rPr lang="ko-KR" altLang="en-US" dirty="0"/>
              <a:t> </a:t>
            </a:r>
            <a:r>
              <a:rPr lang="en-US" altLang="ko-KR" dirty="0"/>
              <a:t> </a:t>
            </a:r>
          </a:p>
          <a:p>
            <a:pPr lvl="1"/>
            <a:r>
              <a:rPr lang="en-US" altLang="ko-KR" dirty="0"/>
              <a:t>/dev/</a:t>
            </a:r>
            <a:r>
              <a:rPr lang="en-US" altLang="ko-KR" dirty="0" err="1"/>
              <a:t>sdb</a:t>
            </a:r>
            <a:endParaRPr lang="ko-KR" altLang="en-US" dirty="0"/>
          </a:p>
        </p:txBody>
      </p:sp>
      <p:sp>
        <p:nvSpPr>
          <p:cNvPr id="4" name="슬라이드 번호 개체 틀 3">
            <a:extLst>
              <a:ext uri="{FF2B5EF4-FFF2-40B4-BE49-F238E27FC236}">
                <a16:creationId xmlns:a16="http://schemas.microsoft.com/office/drawing/2014/main" id="{75BC13A1-8E9E-480D-BDF0-4A82F7AF2FFE}"/>
              </a:ext>
            </a:extLst>
          </p:cNvPr>
          <p:cNvSpPr>
            <a:spLocks noGrp="1"/>
          </p:cNvSpPr>
          <p:nvPr>
            <p:ph type="sldNum" sz="quarter" idx="12"/>
          </p:nvPr>
        </p:nvSpPr>
        <p:spPr/>
        <p:txBody>
          <a:bodyPr/>
          <a:lstStyle/>
          <a:p>
            <a:fld id="{4BEDD84E-25D4-4983-8AA1-2863C96F08D9}" type="slidenum">
              <a:rPr lang="ko-KR" altLang="en-US" smtClean="0"/>
              <a:pPr/>
              <a:t>6</a:t>
            </a:fld>
            <a:endParaRPr lang="ko-KR" altLang="en-US"/>
          </a:p>
        </p:txBody>
      </p:sp>
      <p:pic>
        <p:nvPicPr>
          <p:cNvPr id="6" name="내용 개체 틀 4">
            <a:extLst>
              <a:ext uri="{FF2B5EF4-FFF2-40B4-BE49-F238E27FC236}">
                <a16:creationId xmlns:a16="http://schemas.microsoft.com/office/drawing/2014/main" id="{CEEA29DB-5565-472E-9065-020439296D9E}"/>
              </a:ext>
            </a:extLst>
          </p:cNvPr>
          <p:cNvPicPr>
            <a:picLocks noChangeAspect="1"/>
          </p:cNvPicPr>
          <p:nvPr/>
        </p:nvPicPr>
        <p:blipFill rotWithShape="1">
          <a:blip r:embed="rId2"/>
          <a:srcRect l="37647" t="18454"/>
          <a:stretch/>
        </p:blipFill>
        <p:spPr>
          <a:xfrm>
            <a:off x="4066951" y="1116137"/>
            <a:ext cx="4933313" cy="4320480"/>
          </a:xfrm>
          <a:prstGeom prst="rect">
            <a:avLst/>
          </a:prstGeom>
        </p:spPr>
      </p:pic>
    </p:spTree>
    <p:extLst>
      <p:ext uri="{BB962C8B-B14F-4D97-AF65-F5344CB8AC3E}">
        <p14:creationId xmlns:p14="http://schemas.microsoft.com/office/powerpoint/2010/main" val="421836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396D023-5A38-457A-B317-0A58EF4CCF3C}"/>
              </a:ext>
            </a:extLst>
          </p:cNvPr>
          <p:cNvSpPr>
            <a:spLocks noGrp="1"/>
          </p:cNvSpPr>
          <p:nvPr>
            <p:ph type="title"/>
          </p:nvPr>
        </p:nvSpPr>
        <p:spPr/>
        <p:txBody>
          <a:bodyPr/>
          <a:lstStyle/>
          <a:p>
            <a:r>
              <a:rPr lang="en-US" altLang="ko-KR" dirty="0"/>
              <a:t>Background</a:t>
            </a:r>
            <a:r>
              <a:rPr lang="ko-KR" altLang="en-US" dirty="0"/>
              <a:t> </a:t>
            </a:r>
          </a:p>
        </p:txBody>
      </p:sp>
      <p:sp>
        <p:nvSpPr>
          <p:cNvPr id="3" name="내용 개체 틀 2">
            <a:extLst>
              <a:ext uri="{FF2B5EF4-FFF2-40B4-BE49-F238E27FC236}">
                <a16:creationId xmlns:a16="http://schemas.microsoft.com/office/drawing/2014/main" id="{93FB7D79-8A00-4DB5-BB8C-60F475274D5E}"/>
              </a:ext>
            </a:extLst>
          </p:cNvPr>
          <p:cNvSpPr>
            <a:spLocks noGrp="1"/>
          </p:cNvSpPr>
          <p:nvPr>
            <p:ph idx="1"/>
          </p:nvPr>
        </p:nvSpPr>
        <p:spPr/>
        <p:txBody>
          <a:bodyPr/>
          <a:lstStyle/>
          <a:p>
            <a:r>
              <a:rPr lang="en-US" altLang="ko-KR" dirty="0"/>
              <a:t>HW Raid</a:t>
            </a:r>
          </a:p>
          <a:p>
            <a:r>
              <a:rPr lang="en-US" altLang="ko-KR" dirty="0"/>
              <a:t>SW Raid</a:t>
            </a:r>
          </a:p>
          <a:p>
            <a:r>
              <a:rPr lang="en-US" altLang="ko-KR" dirty="0"/>
              <a:t>Hardware RAID and SSD arrays </a:t>
            </a:r>
          </a:p>
          <a:p>
            <a:r>
              <a:rPr lang="en-US" altLang="ko-KR" dirty="0"/>
              <a:t>HW RAID vs SW RAID </a:t>
            </a:r>
          </a:p>
          <a:p>
            <a:r>
              <a:rPr lang="en-US" altLang="ko-KR" dirty="0"/>
              <a:t>SW RAID</a:t>
            </a:r>
            <a:r>
              <a:rPr lang="ko-KR" altLang="en-US" dirty="0"/>
              <a:t>에서 </a:t>
            </a:r>
            <a:r>
              <a:rPr lang="en-US" altLang="ko-KR" i="1" dirty="0"/>
              <a:t>window of vulnerability </a:t>
            </a:r>
            <a:r>
              <a:rPr lang="ko-KR" altLang="en-US" dirty="0"/>
              <a:t>로 인한 </a:t>
            </a:r>
            <a:r>
              <a:rPr lang="en-US" altLang="ko-KR" i="1" dirty="0"/>
              <a:t>consistent update problem </a:t>
            </a:r>
          </a:p>
          <a:p>
            <a:r>
              <a:rPr lang="en-US" altLang="ko-KR" dirty="0"/>
              <a:t>Barrier </a:t>
            </a:r>
            <a:r>
              <a:rPr lang="ko-KR" altLang="en-US" dirty="0"/>
              <a:t>관련 </a:t>
            </a:r>
            <a:r>
              <a:rPr lang="en-US" altLang="ko-KR" dirty="0"/>
              <a:t>research </a:t>
            </a:r>
          </a:p>
          <a:p>
            <a:pPr marL="0" indent="0">
              <a:buNone/>
            </a:pPr>
            <a:endParaRPr lang="ko-KR" altLang="en-US" dirty="0"/>
          </a:p>
        </p:txBody>
      </p:sp>
      <p:sp>
        <p:nvSpPr>
          <p:cNvPr id="4" name="슬라이드 번호 개체 틀 3">
            <a:extLst>
              <a:ext uri="{FF2B5EF4-FFF2-40B4-BE49-F238E27FC236}">
                <a16:creationId xmlns:a16="http://schemas.microsoft.com/office/drawing/2014/main" id="{664B18AF-850D-4BD4-BD0D-6F9AE2215E7A}"/>
              </a:ext>
            </a:extLst>
          </p:cNvPr>
          <p:cNvSpPr>
            <a:spLocks noGrp="1"/>
          </p:cNvSpPr>
          <p:nvPr>
            <p:ph type="sldNum" sz="quarter" idx="12"/>
          </p:nvPr>
        </p:nvSpPr>
        <p:spPr/>
        <p:txBody>
          <a:bodyPr/>
          <a:lstStyle/>
          <a:p>
            <a:fld id="{4BEDD84E-25D4-4983-8AA1-2863C96F08D9}" type="slidenum">
              <a:rPr lang="ko-KR" altLang="en-US" smtClean="0"/>
              <a:pPr/>
              <a:t>7</a:t>
            </a:fld>
            <a:endParaRPr lang="ko-KR" altLang="en-US"/>
          </a:p>
        </p:txBody>
      </p:sp>
    </p:spTree>
    <p:extLst>
      <p:ext uri="{BB962C8B-B14F-4D97-AF65-F5344CB8AC3E}">
        <p14:creationId xmlns:p14="http://schemas.microsoft.com/office/powerpoint/2010/main" val="2109244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CD45FF2-68B3-4E8F-A1C9-13473C83EB55}"/>
              </a:ext>
            </a:extLst>
          </p:cNvPr>
          <p:cNvSpPr>
            <a:spLocks noGrp="1"/>
          </p:cNvSpPr>
          <p:nvPr>
            <p:ph type="title"/>
          </p:nvPr>
        </p:nvSpPr>
        <p:spPr/>
        <p:txBody>
          <a:bodyPr/>
          <a:lstStyle/>
          <a:p>
            <a:r>
              <a:rPr lang="en-US" altLang="ko-KR" dirty="0"/>
              <a:t>Hardware RAID </a:t>
            </a:r>
            <a:endParaRPr lang="ko-KR" altLang="en-US" dirty="0"/>
          </a:p>
        </p:txBody>
      </p:sp>
      <p:sp>
        <p:nvSpPr>
          <p:cNvPr id="3" name="내용 개체 틀 2">
            <a:extLst>
              <a:ext uri="{FF2B5EF4-FFF2-40B4-BE49-F238E27FC236}">
                <a16:creationId xmlns:a16="http://schemas.microsoft.com/office/drawing/2014/main" id="{6B8B279E-77EA-40AB-867D-81A58F8DA6BD}"/>
              </a:ext>
            </a:extLst>
          </p:cNvPr>
          <p:cNvSpPr>
            <a:spLocks noGrp="1"/>
          </p:cNvSpPr>
          <p:nvPr>
            <p:ph idx="1"/>
          </p:nvPr>
        </p:nvSpPr>
        <p:spPr/>
        <p:txBody>
          <a:bodyPr>
            <a:normAutofit fontScale="92500" lnSpcReduction="10000"/>
          </a:bodyPr>
          <a:lstStyle/>
          <a:p>
            <a:pPr fontAlgn="base"/>
            <a:r>
              <a:rPr lang="en-US" altLang="ko-KR" dirty="0"/>
              <a:t>Boosts</a:t>
            </a:r>
            <a:r>
              <a:rPr lang="en-US" altLang="ko-KR" b="0" dirty="0"/>
              <a:t> </a:t>
            </a:r>
            <a:r>
              <a:rPr lang="en-US" altLang="ko-KR" dirty="0"/>
              <a:t>system performance for backups and restoration</a:t>
            </a:r>
            <a:r>
              <a:rPr lang="en-US" altLang="ko-KR" b="0" dirty="0"/>
              <a:t>, (especially in legacy equipment with limited processing power, by adding DRAM cache memory to the system.) Translates to less strain on the system when writing backups, and less downtime when restoring data.</a:t>
            </a:r>
          </a:p>
          <a:p>
            <a:pPr fontAlgn="base"/>
            <a:r>
              <a:rPr lang="en-US" altLang="ko-KR" dirty="0"/>
              <a:t>Adds RAID configuration options that may otherwise be unavailable using just the motherboard</a:t>
            </a:r>
            <a:r>
              <a:rPr lang="en-US" altLang="ko-KR" b="0" dirty="0"/>
              <a:t>—like RAID 5/6, for example, which provides one and two drive failure tolerance.</a:t>
            </a:r>
          </a:p>
          <a:p>
            <a:pPr fontAlgn="base"/>
            <a:r>
              <a:rPr lang="en-US" altLang="ko-KR" dirty="0"/>
              <a:t>Protection against data corruption resulting from a loss of power during the backup process</a:t>
            </a:r>
            <a:r>
              <a:rPr lang="en-US" altLang="ko-KR" b="0" dirty="0"/>
              <a:t>. Battery backup units (BBU) or onboard Flash memory in RAID cards provide the extra fail-safes here.</a:t>
            </a:r>
          </a:p>
          <a:p>
            <a:pPr fontAlgn="base"/>
            <a:r>
              <a:rPr lang="en-US" altLang="ko-KR" b="0" dirty="0"/>
              <a:t>Adds system compatibility with enterprise SAS HDDs, which are designed for 24/7 operation and have extra error correcting features compared to consumer-grade SATA III HDDs.</a:t>
            </a:r>
          </a:p>
          <a:p>
            <a:endParaRPr lang="ko-KR" altLang="en-US" dirty="0"/>
          </a:p>
        </p:txBody>
      </p:sp>
      <p:sp>
        <p:nvSpPr>
          <p:cNvPr id="4" name="슬라이드 번호 개체 틀 3">
            <a:extLst>
              <a:ext uri="{FF2B5EF4-FFF2-40B4-BE49-F238E27FC236}">
                <a16:creationId xmlns:a16="http://schemas.microsoft.com/office/drawing/2014/main" id="{949632CE-078A-4245-AED0-09AEFE8FFCCC}"/>
              </a:ext>
            </a:extLst>
          </p:cNvPr>
          <p:cNvSpPr>
            <a:spLocks noGrp="1"/>
          </p:cNvSpPr>
          <p:nvPr>
            <p:ph type="sldNum" sz="quarter" idx="12"/>
          </p:nvPr>
        </p:nvSpPr>
        <p:spPr/>
        <p:txBody>
          <a:bodyPr/>
          <a:lstStyle/>
          <a:p>
            <a:fld id="{4BEDD84E-25D4-4983-8AA1-2863C96F08D9}" type="slidenum">
              <a:rPr lang="ko-KR" altLang="en-US" smtClean="0"/>
              <a:pPr/>
              <a:t>8</a:t>
            </a:fld>
            <a:endParaRPr lang="ko-KR" altLang="en-US"/>
          </a:p>
        </p:txBody>
      </p:sp>
    </p:spTree>
    <p:extLst>
      <p:ext uri="{BB962C8B-B14F-4D97-AF65-F5344CB8AC3E}">
        <p14:creationId xmlns:p14="http://schemas.microsoft.com/office/powerpoint/2010/main" val="88480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9395E3-C0BE-4C44-AC56-E1CBCF37302B}"/>
              </a:ext>
            </a:extLst>
          </p:cNvPr>
          <p:cNvSpPr>
            <a:spLocks noGrp="1"/>
          </p:cNvSpPr>
          <p:nvPr>
            <p:ph type="title"/>
          </p:nvPr>
        </p:nvSpPr>
        <p:spPr/>
        <p:txBody>
          <a:bodyPr/>
          <a:lstStyle/>
          <a:p>
            <a:r>
              <a:rPr lang="en-US" altLang="ko-KR" dirty="0"/>
              <a:t>Software RAID </a:t>
            </a:r>
            <a:endParaRPr lang="ko-KR" altLang="en-US" dirty="0"/>
          </a:p>
        </p:txBody>
      </p:sp>
      <p:sp>
        <p:nvSpPr>
          <p:cNvPr id="3" name="내용 개체 틀 2">
            <a:extLst>
              <a:ext uri="{FF2B5EF4-FFF2-40B4-BE49-F238E27FC236}">
                <a16:creationId xmlns:a16="http://schemas.microsoft.com/office/drawing/2014/main" id="{BAC4AD33-39B4-47E3-9FFB-59636BDDE1C4}"/>
              </a:ext>
            </a:extLst>
          </p:cNvPr>
          <p:cNvSpPr>
            <a:spLocks noGrp="1"/>
          </p:cNvSpPr>
          <p:nvPr>
            <p:ph idx="1"/>
          </p:nvPr>
        </p:nvSpPr>
        <p:spPr/>
        <p:txBody>
          <a:bodyPr>
            <a:normAutofit lnSpcReduction="10000"/>
          </a:bodyPr>
          <a:lstStyle/>
          <a:p>
            <a:pPr fontAlgn="base"/>
            <a:r>
              <a:rPr lang="ko-KR" altLang="en-US" b="0" dirty="0"/>
              <a:t>최신식 </a:t>
            </a:r>
            <a:r>
              <a:rPr lang="en-US" altLang="ko-KR" b="0" dirty="0"/>
              <a:t>multi-core server CPU</a:t>
            </a:r>
            <a:r>
              <a:rPr lang="ko-KR" altLang="en-US" b="0" dirty="0"/>
              <a:t>는 많은 </a:t>
            </a:r>
            <a:r>
              <a:rPr lang="en-US" altLang="ko-KR" b="0" dirty="0"/>
              <a:t>system </a:t>
            </a:r>
            <a:r>
              <a:rPr lang="ko-KR" altLang="en-US" b="0" dirty="0"/>
              <a:t>제약 없이도 백업 및 복구 작업을 실행할 수 있을 만큼 강력하다</a:t>
            </a:r>
            <a:r>
              <a:rPr lang="en-US" altLang="ko-KR" b="0" dirty="0"/>
              <a:t>. Hardware RAID</a:t>
            </a:r>
            <a:r>
              <a:rPr lang="ko-KR" altLang="en-US" b="0" dirty="0"/>
              <a:t>를 사용함으로써 얻을 수 있는 백업 및 복구 성능 향상이 매우 미미할 때</a:t>
            </a:r>
            <a:r>
              <a:rPr lang="en-US" altLang="ko-KR" b="0" dirty="0"/>
              <a:t>. </a:t>
            </a:r>
          </a:p>
          <a:p>
            <a:pPr fontAlgn="base"/>
            <a:r>
              <a:rPr lang="en-US" altLang="ko-KR" b="0" dirty="0"/>
              <a:t>Software RAID is used exclusively </a:t>
            </a:r>
            <a:r>
              <a:rPr lang="en-US" altLang="ko-KR" dirty="0"/>
              <a:t>in large systems </a:t>
            </a:r>
            <a:r>
              <a:rPr lang="en-US" altLang="ko-KR" b="0" dirty="0"/>
              <a:t>(mainframes, Solaris RISC, Itanium, SAN systems) found </a:t>
            </a:r>
            <a:r>
              <a:rPr lang="en-US" altLang="ko-KR" dirty="0"/>
              <a:t>in enterprise computing.</a:t>
            </a:r>
          </a:p>
          <a:p>
            <a:pPr fontAlgn="base"/>
            <a:r>
              <a:rPr lang="en-US" altLang="ko-KR" b="0" dirty="0"/>
              <a:t>SMBs using NAS devices for backup and restore purposes will find many software-RAID based options: </a:t>
            </a:r>
            <a:r>
              <a:rPr lang="en-US" altLang="ko-KR" b="0" dirty="0" err="1"/>
              <a:t>Netgear</a:t>
            </a:r>
            <a:r>
              <a:rPr lang="en-US" altLang="ko-KR" b="0" dirty="0"/>
              <a:t> </a:t>
            </a:r>
            <a:r>
              <a:rPr lang="en-US" altLang="ko-KR" b="0" dirty="0" err="1"/>
              <a:t>ReadyNAS</a:t>
            </a:r>
            <a:r>
              <a:rPr lang="en-US" altLang="ko-KR" b="0" dirty="0"/>
              <a:t>; Synology DiskStation(DS), Buffalo </a:t>
            </a:r>
            <a:r>
              <a:rPr lang="en-US" altLang="ko-KR" b="0" dirty="0" err="1"/>
              <a:t>TeraStation</a:t>
            </a:r>
            <a:r>
              <a:rPr lang="en-US" altLang="ko-KR" b="0" dirty="0"/>
              <a:t>, are examples.</a:t>
            </a:r>
          </a:p>
          <a:p>
            <a:pPr fontAlgn="base"/>
            <a:r>
              <a:rPr lang="en-US" altLang="ko-KR" b="0" dirty="0"/>
              <a:t>Open source</a:t>
            </a:r>
            <a:r>
              <a:rPr lang="ko-KR" altLang="en-US" b="0" dirty="0"/>
              <a:t>인</a:t>
            </a:r>
            <a:r>
              <a:rPr lang="en-US" altLang="ko-KR" b="0" dirty="0"/>
              <a:t> Software RAID</a:t>
            </a:r>
            <a:r>
              <a:rPr lang="ko-KR" altLang="en-US" b="0" dirty="0"/>
              <a:t>를 사용하는 경우</a:t>
            </a:r>
            <a:r>
              <a:rPr lang="en-US" altLang="ko-KR" b="0" dirty="0"/>
              <a:t>, Flexibility</a:t>
            </a:r>
            <a:r>
              <a:rPr lang="ko-KR" altLang="en-US" b="0" dirty="0"/>
              <a:t>를 얻을 수 있다</a:t>
            </a:r>
            <a:r>
              <a:rPr lang="en-US" altLang="ko-KR" b="0" dirty="0"/>
              <a:t>. Ex.</a:t>
            </a:r>
            <a:r>
              <a:rPr lang="ko-KR" altLang="en-US" b="0" dirty="0"/>
              <a:t> </a:t>
            </a:r>
            <a:r>
              <a:rPr lang="en-US" altLang="ko-KR" b="0" dirty="0"/>
              <a:t>Linux </a:t>
            </a:r>
            <a:r>
              <a:rPr lang="en-US" altLang="ko-KR" b="0" dirty="0" err="1"/>
              <a:t>Mdadm</a:t>
            </a:r>
            <a:r>
              <a:rPr lang="en-US" altLang="ko-KR" b="0" dirty="0"/>
              <a:t> </a:t>
            </a:r>
          </a:p>
          <a:p>
            <a:pPr fontAlgn="base"/>
            <a:r>
              <a:rPr lang="en-US" altLang="ko-KR" b="0" dirty="0"/>
              <a:t>Software RAID</a:t>
            </a:r>
            <a:r>
              <a:rPr lang="ko-KR" altLang="en-US" b="0" dirty="0"/>
              <a:t> 지원가능한 </a:t>
            </a:r>
            <a:r>
              <a:rPr lang="en-US" altLang="ko-KR" b="0" dirty="0"/>
              <a:t>Hypervisors</a:t>
            </a:r>
            <a:r>
              <a:rPr lang="ko-KR" altLang="en-US" b="0" dirty="0"/>
              <a:t>를 사용하는 경우 </a:t>
            </a:r>
            <a:r>
              <a:rPr lang="en-US" altLang="ko-KR" b="0" dirty="0"/>
              <a:t> </a:t>
            </a:r>
            <a:r>
              <a:rPr lang="ko-KR" altLang="en-US" b="0" dirty="0"/>
              <a:t> </a:t>
            </a:r>
            <a:r>
              <a:rPr lang="en-US" altLang="ko-KR" b="0" dirty="0"/>
              <a:t>ex. Hyper-V -&gt; Storage Space </a:t>
            </a:r>
            <a:r>
              <a:rPr lang="ko-KR" altLang="en-US" b="0" dirty="0"/>
              <a:t>사용 </a:t>
            </a:r>
            <a:endParaRPr lang="en-US" altLang="ko-KR" b="0" dirty="0"/>
          </a:p>
          <a:p>
            <a:endParaRPr lang="ko-KR" altLang="en-US" dirty="0"/>
          </a:p>
        </p:txBody>
      </p:sp>
      <p:sp>
        <p:nvSpPr>
          <p:cNvPr id="4" name="슬라이드 번호 개체 틀 3">
            <a:extLst>
              <a:ext uri="{FF2B5EF4-FFF2-40B4-BE49-F238E27FC236}">
                <a16:creationId xmlns:a16="http://schemas.microsoft.com/office/drawing/2014/main" id="{7A3C8754-159B-4AD0-A181-FFD27F72C813}"/>
              </a:ext>
            </a:extLst>
          </p:cNvPr>
          <p:cNvSpPr>
            <a:spLocks noGrp="1"/>
          </p:cNvSpPr>
          <p:nvPr>
            <p:ph type="sldNum" sz="quarter" idx="12"/>
          </p:nvPr>
        </p:nvSpPr>
        <p:spPr/>
        <p:txBody>
          <a:bodyPr/>
          <a:lstStyle/>
          <a:p>
            <a:fld id="{4BEDD84E-25D4-4983-8AA1-2863C96F08D9}" type="slidenum">
              <a:rPr lang="ko-KR" altLang="en-US" smtClean="0"/>
              <a:pPr/>
              <a:t>9</a:t>
            </a:fld>
            <a:endParaRPr lang="ko-KR" altLang="en-US"/>
          </a:p>
        </p:txBody>
      </p:sp>
    </p:spTree>
    <p:extLst>
      <p:ext uri="{BB962C8B-B14F-4D97-AF65-F5344CB8AC3E}">
        <p14:creationId xmlns:p14="http://schemas.microsoft.com/office/powerpoint/2010/main" val="9291370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14909</TotalTime>
  <Words>776</Words>
  <Application>Microsoft Office PowerPoint</Application>
  <PresentationFormat>사용자 지정</PresentationFormat>
  <Paragraphs>135</Paragraphs>
  <Slides>13</Slides>
  <Notes>0</Notes>
  <HiddenSlides>0</HiddenSlides>
  <MMClips>0</MMClips>
  <ScaleCrop>false</ScaleCrop>
  <HeadingPairs>
    <vt:vector size="6" baseType="variant">
      <vt:variant>
        <vt:lpstr>사용한 글꼴</vt:lpstr>
      </vt:variant>
      <vt:variant>
        <vt:i4>4</vt:i4>
      </vt:variant>
      <vt:variant>
        <vt:lpstr>테마</vt:lpstr>
      </vt:variant>
      <vt:variant>
        <vt:i4>2</vt:i4>
      </vt:variant>
      <vt:variant>
        <vt:lpstr>슬라이드 제목</vt:lpstr>
      </vt:variant>
      <vt:variant>
        <vt:i4>13</vt:i4>
      </vt:variant>
    </vt:vector>
  </HeadingPairs>
  <TitlesOfParts>
    <vt:vector size="19" baseType="lpstr">
      <vt:lpstr>맑은 고딕</vt:lpstr>
      <vt:lpstr>Arial</vt:lpstr>
      <vt:lpstr>Century Gothic</vt:lpstr>
      <vt:lpstr>Wingdings</vt:lpstr>
      <vt:lpstr>Office 테마</vt:lpstr>
      <vt:lpstr>1_Office 테마</vt:lpstr>
      <vt:lpstr>RAID 환경에서 sync로 인한 overhead 분석 </vt:lpstr>
      <vt:lpstr>RAID5에서 parity로 인한 sync </vt:lpstr>
      <vt:lpstr>RAID 환경에서 sync로 인한 overhead 분석  </vt:lpstr>
      <vt:lpstr>현재 상황 </vt:lpstr>
      <vt:lpstr>Device별로 sync overhead </vt:lpstr>
      <vt:lpstr>LVM on top of RAID </vt:lpstr>
      <vt:lpstr>Background </vt:lpstr>
      <vt:lpstr>Hardware RAID </vt:lpstr>
      <vt:lpstr>Software RAID </vt:lpstr>
      <vt:lpstr>Hardware RAID and SSD arrays</vt:lpstr>
      <vt:lpstr>HW RAID SW RAID </vt:lpstr>
      <vt:lpstr>Barrier in ext4</vt:lpstr>
      <vt:lpstr>PowerPoint 프레젠테이션</vt:lpstr>
    </vt:vector>
  </TitlesOfParts>
  <Company>R&amp;D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Progress</dc:title>
  <dc:creator>Microsoft Corporation</dc:creator>
  <cp:lastModifiedBy>SeojinKim</cp:lastModifiedBy>
  <cp:revision>1343</cp:revision>
  <dcterms:created xsi:type="dcterms:W3CDTF">2006-10-05T04:04:58Z</dcterms:created>
  <dcterms:modified xsi:type="dcterms:W3CDTF">2018-04-04T07:53:32Z</dcterms:modified>
</cp:coreProperties>
</file>