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31F5-A9C7-47DA-A36E-0ED0D218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3B500-45DD-42CA-81DD-A3FA8DCE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2CAD2-EF24-4CBD-A2A1-A35492D7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3186-4724-457F-A8C3-CE477D42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E8A68-CC57-4711-998C-957623E5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C893-A963-47EC-8715-9D19437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45CCB-17B8-490F-99D9-01870D4C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4533-6FAB-467A-82FD-D66D40D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4DD2C-52F7-45F4-8A94-F3340192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84265-F1A8-44D6-B4DB-4D20EF51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1FD49-23A5-482F-892A-8320C540D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483B6-0E1D-4B5D-9550-AB7BEA66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A729-7428-469D-934C-6EE77E9E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763DB-10EC-40EB-AA17-ABDBE2BD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6A98D-68F7-491F-B571-5C6109B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8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FC35-2A16-43F2-B7EA-EB929767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BBB1-EA97-46E8-A0BB-E0FC1989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12837-B470-431A-8361-16F8FE96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F90-AB50-462D-9B4D-36DA8620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07752-9C4F-414A-911F-75FF843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07E4C-548A-43FB-8013-6C1AF4EE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F23EE-70E0-4B53-9F73-3A843DCA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C6787-B95B-4920-B23F-075F7CFC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16D15-E219-4375-BB2D-53801B3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5765E-050A-4B05-8D47-2F49C2B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A370-2400-410A-8AC5-ECFB59E1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CF5A-A1E4-414F-86B0-30125E7BA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0ED5A-B388-4B81-99C5-FF480C541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60F20-CF7C-4AD9-B917-E88C676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E5517-AA1C-4631-B5A2-252B81DC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911F9-E1ED-40F7-916C-3D417BCC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8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3B12-844F-4989-873E-1E1C1B33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51B2D-9618-4D4F-ADD7-1BCEAEB1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45FA4-D34E-4ADC-B8F8-26A8AE21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6719E-F475-4D92-9A9F-CEFF2694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CCC308-3B3F-499B-8217-5EA08B855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C519EA-A3D2-4104-9FE6-B5CA2A59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4B705-310A-4D9D-9CE2-1B6E6956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C8BEF5-B971-4BCF-B8DB-E7B961FA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3585B-3FFE-4583-923F-864B1E17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18905-E95F-4FBC-BE8C-52D36493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E0373-8D43-4EC7-9442-736938B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BC8EC9-265B-4C98-A367-FAE03D41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9959E0-1979-48C2-ABE5-A156D27E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E2B1FB-31A1-483E-877E-2465702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65309-1C31-42ED-A816-2D60470D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4FFC-778E-4BA4-8DDF-8048EF8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DB755-DBF8-4B0D-A0A8-BC287D69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1BB74-5E6C-457A-A38E-8C7FECD8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9F52-95CF-4D08-B3E9-0654CB3F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6C189-8B97-4F89-B3B1-23F149C3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DBD22-03BC-460D-9117-5C54113C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FA1E-9B76-4AEB-A052-B95CBDB1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A8815-9AB4-4CE8-81E1-5CB4801F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2A89B-91C4-4914-8FA8-A6AB48E7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12CF5-7E72-4A86-AC2F-3A6E871A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22568-4A34-44E4-B902-653DCBA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3B144-1269-4C87-AFCC-D931F94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569C8-B8F4-4AD6-80BE-F6AD87EC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0F7D4-9522-4954-9008-E114BB79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97F9E-D799-4793-8857-C2FA1841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5AA74-6F3A-4464-BEBD-A1AEBCA1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F2431-18D0-4B2F-B000-A47A9C69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8171-5615-47E9-BBD9-E906DE98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MSRC trace </a:t>
            </a:r>
            <a:r>
              <a:rPr lang="ko-KR" altLang="en-US" dirty="0"/>
              <a:t>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DF220-45C0-4018-8EBA-13093774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김서진 </a:t>
            </a:r>
          </a:p>
        </p:txBody>
      </p:sp>
    </p:spTree>
    <p:extLst>
      <p:ext uri="{BB962C8B-B14F-4D97-AF65-F5344CB8AC3E}">
        <p14:creationId xmlns:p14="http://schemas.microsoft.com/office/powerpoint/2010/main" val="79857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4554B-C9E4-4917-AC8E-80A9D023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List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8795-6CB6-4C1E-8D03-F0A794ED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Adaptive policies for balancing performance and lifetime of mixed SSD arrays through workload sampling(MSST’16)</a:t>
            </a:r>
          </a:p>
          <a:p>
            <a:r>
              <a:rPr lang="en-US" altLang="ko-KR" b="1" dirty="0"/>
              <a:t>Server Trace Analysis for an Optimal Design of Solid State Drives(IJAER’16)</a:t>
            </a:r>
          </a:p>
          <a:p>
            <a:r>
              <a:rPr lang="en-US" altLang="ko-KR" b="1" dirty="0"/>
              <a:t>Write Off-Loading: Practical Power Management for Enterprise Storage (FAST’08) </a:t>
            </a:r>
          </a:p>
        </p:txBody>
      </p:sp>
    </p:spTree>
    <p:extLst>
      <p:ext uri="{BB962C8B-B14F-4D97-AF65-F5344CB8AC3E}">
        <p14:creationId xmlns:p14="http://schemas.microsoft.com/office/powerpoint/2010/main" val="109793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946A-3314-410F-9D12-BB32FA9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해결해야 하는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AAD3A-059B-44FE-A2B6-29432459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50651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첫번째 논문에서 </a:t>
            </a:r>
            <a:r>
              <a:rPr lang="en-US" altLang="ko-KR" dirty="0"/>
              <a:t>MSRC trace</a:t>
            </a:r>
            <a:r>
              <a:rPr lang="ko-KR" altLang="en-US" dirty="0"/>
              <a:t> </a:t>
            </a:r>
            <a:r>
              <a:rPr lang="en-US" altLang="ko-KR" dirty="0"/>
              <a:t>workload</a:t>
            </a:r>
            <a:r>
              <a:rPr lang="ko-KR" altLang="en-US" dirty="0"/>
              <a:t>중 </a:t>
            </a:r>
            <a:r>
              <a:rPr lang="en-US" altLang="ko-KR" dirty="0"/>
              <a:t>webserver</a:t>
            </a:r>
            <a:r>
              <a:rPr lang="ko-KR" altLang="en-US" dirty="0"/>
              <a:t>와 </a:t>
            </a:r>
            <a:r>
              <a:rPr lang="en-US" altLang="ko-KR" dirty="0"/>
              <a:t>hardware monitoring server</a:t>
            </a:r>
            <a:r>
              <a:rPr lang="ko-KR" altLang="en-US" dirty="0"/>
              <a:t>를 사용한 이유는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둘의 차이점이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결과 그래프가 이렇게 나오는 이유는 무엇인가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/>
              <a:t>Request size based caching policy</a:t>
            </a:r>
            <a:r>
              <a:rPr lang="ko-KR" altLang="en-US" dirty="0"/>
              <a:t>에서 두 </a:t>
            </a:r>
            <a:r>
              <a:rPr lang="en-US" altLang="ko-KR" dirty="0"/>
              <a:t>workload</a:t>
            </a:r>
            <a:r>
              <a:rPr lang="ko-KR" altLang="en-US" dirty="0"/>
              <a:t>를 사용해서 실험을 했는가</a:t>
            </a:r>
            <a:r>
              <a:rPr lang="en-US" altLang="ko-KR" dirty="0"/>
              <a:t>?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CCA63-2941-4401-8AE4-9B198373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58193"/>
            <a:ext cx="2787316" cy="2299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BABAEC-88A5-4E08-BA26-646CB705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16" y="3058193"/>
            <a:ext cx="2836336" cy="22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12DE5-0FDA-4683-9061-70D408B3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off-loading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0469D-FDD6-4873-B3CB-F7D66E3B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Energy problem: Saving power in storage systems is difficult. </a:t>
            </a:r>
          </a:p>
          <a:p>
            <a:pPr lvl="1"/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Most of disk’s energy just to keep spinning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Flash is expensive(not now)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Need to spin down disks during idle period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9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D3AFA-B4DA-425C-ABC1-23B0E43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workloads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A23DB-C66A-4DBE-B522-3A14658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Diurnal, weekly patterns </a:t>
            </a:r>
          </a:p>
          <a:p>
            <a:r>
              <a:rPr lang="en-US" altLang="ko-KR" dirty="0"/>
              <a:t>Idle periods</a:t>
            </a:r>
          </a:p>
          <a:p>
            <a:r>
              <a:rPr lang="en-US" altLang="ko-KR" dirty="0"/>
              <a:t>Write-only periods: Reads absorbed by main memory caches.</a:t>
            </a:r>
          </a:p>
          <a:p>
            <a:pPr lvl="1">
              <a:buFontTx/>
              <a:buChar char="-"/>
            </a:pPr>
            <a:r>
              <a:rPr lang="en-US" altLang="ko-KR" dirty="0"/>
              <a:t>Reason: main-memory caches are effective at absorbing reads but not writes. [Measurements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 distributed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system, SOSP’91]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Suggest: </a:t>
            </a:r>
            <a:r>
              <a:rPr lang="en-US" altLang="ko-KR" dirty="0">
                <a:solidFill>
                  <a:srgbClr val="FF0000"/>
                </a:solidFill>
              </a:rPr>
              <a:t>Write-off loading </a:t>
            </a:r>
          </a:p>
          <a:p>
            <a:pPr lvl="1">
              <a:buFontTx/>
              <a:buChar char="-"/>
            </a:pPr>
            <a:r>
              <a:rPr lang="en-US" altLang="ko-KR" dirty="0"/>
              <a:t>Convert write-only to idle </a:t>
            </a:r>
          </a:p>
          <a:p>
            <a:pPr lvl="1">
              <a:buFontTx/>
              <a:buChar char="-"/>
            </a:pPr>
            <a:r>
              <a:rPr lang="en-US" altLang="ko-KR" dirty="0"/>
              <a:t>Spin down during idle period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883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1E165-5A93-4497-8A72-0587483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Write-off loading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AFDC4-FDC6-461F-AC29-1DCBBB5E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Implementation: at the block level, transparent to file systems and applications running on the servers. </a:t>
            </a:r>
          </a:p>
          <a:p>
            <a:endParaRPr lang="en-US" altLang="ko-KR" dirty="0"/>
          </a:p>
          <a:p>
            <a:r>
              <a:rPr lang="en-US" altLang="ko-KR" dirty="0"/>
              <a:t>Applicable to </a:t>
            </a:r>
          </a:p>
          <a:p>
            <a:pPr lvl="1">
              <a:buFontTx/>
              <a:buChar char="-"/>
            </a:pPr>
            <a:r>
              <a:rPr lang="en-US" altLang="ko-KR" dirty="0"/>
              <a:t>10s to 100s of disks </a:t>
            </a:r>
          </a:p>
          <a:p>
            <a:pPr lvl="1">
              <a:buFontTx/>
              <a:buChar char="-"/>
            </a:pPr>
            <a:r>
              <a:rPr lang="en-US" altLang="ko-KR" dirty="0"/>
              <a:t>Heterogeneous servers </a:t>
            </a:r>
          </a:p>
          <a:p>
            <a:pPr lvl="1">
              <a:buFontTx/>
              <a:buChar char="-"/>
            </a:pPr>
            <a:r>
              <a:rPr lang="en-US" altLang="ko-KR" dirty="0"/>
              <a:t>RAID volumes </a:t>
            </a:r>
          </a:p>
          <a:p>
            <a:pPr lvl="1">
              <a:buFontTx/>
              <a:buChar char="-"/>
            </a:pPr>
            <a:r>
              <a:rPr lang="en-US" altLang="ko-KR" dirty="0"/>
              <a:t>High-end disks 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F3106-8928-45EA-81E2-137609B9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7" y="2855494"/>
            <a:ext cx="2440876" cy="3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3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196F-B6E5-43B5-B688-5F10D8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MSRC trace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7F199-3719-48BB-A8ED-D04D3B9D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Block-level traces from an enterprise data center, which motivates write off-loading</a:t>
            </a:r>
          </a:p>
          <a:p>
            <a:r>
              <a:rPr lang="en-US" altLang="ko-KR" dirty="0"/>
              <a:t>Less I/O intensive than TCP benchmarks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A19370-ADF9-40B1-A2C1-DCFE1FE9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2536641"/>
            <a:ext cx="3867150" cy="32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6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240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MSRC trace 분석 </vt:lpstr>
      <vt:lpstr>논문 List </vt:lpstr>
      <vt:lpstr>해결해야 하는 문제 </vt:lpstr>
      <vt:lpstr>Write off-loading </vt:lpstr>
      <vt:lpstr>Real workloads </vt:lpstr>
      <vt:lpstr>Write-off loading </vt:lpstr>
      <vt:lpstr>About MSRC trace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Trace Analysis for an Optimal Design of Solid State Drives</dc:title>
  <dc:creator>SeojinKim</dc:creator>
  <cp:lastModifiedBy>jeongseunghwan</cp:lastModifiedBy>
  <cp:revision>19</cp:revision>
  <dcterms:created xsi:type="dcterms:W3CDTF">2017-12-05T15:04:22Z</dcterms:created>
  <dcterms:modified xsi:type="dcterms:W3CDTF">2017-12-06T23:52:15Z</dcterms:modified>
</cp:coreProperties>
</file>