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0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49140-52DE-4603-85F4-6D50A36B5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0701B0-7504-4A82-BE26-561BCFBA8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3DB75A-880C-4578-933B-C24BF75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422F-9098-4BDB-8868-2299767FA16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0180E-FBCD-46D0-9AC6-ED7F6B98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C2360-066C-48DF-AAB7-11763611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0059A-B749-4997-8ECF-5D6780AF0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38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8EE18-30F0-4FF3-9844-41E290D68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B0F4F3-E0EC-4DE1-AE6F-0390F976F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409923-31FB-495B-9F85-D1AAFCB39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422F-9098-4BDB-8868-2299767FA16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74FD22-BE58-4BB8-B81A-A57B14855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B32A53-836B-4E50-89D6-5EE33404E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0059A-B749-4997-8ECF-5D6780AF0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63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211481-0B5C-499E-A443-059C30782C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DF7B18-5D8C-4BE5-AA33-45247B8A0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6B5090-C439-4831-B510-CDC10592E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422F-9098-4BDB-8868-2299767FA16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A2F03D-BABC-44C0-B2A5-983E6F085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F5F362-6130-4AE8-B1BF-F28BBAA8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0059A-B749-4997-8ECF-5D6780AF0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19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B491E-441A-4129-A60E-7A6593C72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07FCC7-CE7A-4159-A172-E8EA578FD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B4A9E0-FF86-43DB-8AD5-785278E79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422F-9098-4BDB-8868-2299767FA16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004E7A-27F0-425A-9F03-FD7AD8B47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0A2E29-631A-40D3-A89F-0B66B357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0059A-B749-4997-8ECF-5D6780AF0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53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87097-DAB6-4BF4-B7CA-6A36D1201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BB2A20-10A4-4323-B3AD-1D061445D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B9F377-627E-4C49-BAE2-E31F6E7B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422F-9098-4BDB-8868-2299767FA16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D65049-7417-4F12-836B-53C0E4D5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E9C10-2469-4912-A236-B198CC71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0059A-B749-4997-8ECF-5D6780AF0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911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DE2B4-21E6-4487-B14F-C11F2A1B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721E70-889D-42EF-8700-9D19FA4E9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F10983-8FC9-4FB6-8345-E45C185EA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3F2EC1-7479-4495-AB65-9E0BBC496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422F-9098-4BDB-8868-2299767FA16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EB36AF-728B-488A-8C43-3E5BD659C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626EE3-65B9-45E8-8469-C1FB73C65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0059A-B749-4997-8ECF-5D6780AF0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74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C89BE-93CE-4007-9CBE-13F251CCD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99CDCC-1D92-41E1-81AC-693A33072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A29A6C-9EBD-4277-AEC9-D80AAB4C5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C6EA79-0EC1-4763-B4B4-CB94DBF96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DA52C4-93E1-4B2C-829C-C4F5C7796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97E436-E3CF-4A1E-B7C5-2EE830210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422F-9098-4BDB-8868-2299767FA16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EF9811-B5E6-4D56-B9BB-0DEBFB8E5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D126AD-819E-400D-80EC-44BC804C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0059A-B749-4997-8ECF-5D6780AF0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13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107C5-900E-4BA1-8EED-B65A28F34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EB2771-B7AE-4823-BAF8-0797E7404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422F-9098-4BDB-8868-2299767FA16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DC686D-DF77-4980-9D66-A9ACE1940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A92209-B022-4E11-A2C7-E10B699FB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0059A-B749-4997-8ECF-5D6780AF0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95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890BE5-B643-4A6D-BA89-C8DC32C7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422F-9098-4BDB-8868-2299767FA16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440F9D-CBC0-41C4-9ACA-1F70C8C0A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D65A0D-5314-4B54-988C-2640D283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0059A-B749-4997-8ECF-5D6780AF0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04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15979-D4A2-40E4-AF4E-AA2A1CF3F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D6CD6-7818-436D-976F-8FEF89C59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FFBFCB-2B4D-45DD-BFFD-8CC5AAFAA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08CC14-C0C3-42F3-941F-B07D8DAED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422F-9098-4BDB-8868-2299767FA16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9D4EC5-6D33-43DF-A07B-2179F8DE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EDF75C-2A70-448D-B97A-7AE2614DE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0059A-B749-4997-8ECF-5D6780AF0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91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FAD1D-300F-41D5-B935-77E4B0FE9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90A847-C490-4878-B5AE-A973E1E0A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34887E-3658-4F10-AC64-51D79DB29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6D36C3-E6D8-4F06-AF9B-BF51DFE9E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422F-9098-4BDB-8868-2299767FA16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CFB546-1C3A-48A5-B7E1-B240483D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84CAF9-3689-4E76-B20C-C280B076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0059A-B749-4997-8ECF-5D6780AF0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932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6C663F-C6FE-4E96-9B36-B8953C1C6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AAC829-3968-42D8-81B0-067D77E9B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0A1945-25D9-44F2-882E-4E4CC40314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0422F-9098-4BDB-8868-2299767FA169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EB5CA8-FDB9-461A-B6DE-5FF4D853B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E924CB-892F-48BC-9EC8-5FA8E6E5D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0059A-B749-4997-8ECF-5D6780AF01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29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FDE96-3150-4ECB-9A6D-9EB92130C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MSRC</a:t>
            </a:r>
            <a:r>
              <a:rPr lang="ko-KR" altLang="en-US" dirty="0"/>
              <a:t>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435820-8B92-44CA-9361-99246B2B91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김서진</a:t>
            </a:r>
          </a:p>
        </p:txBody>
      </p:sp>
    </p:spTree>
    <p:extLst>
      <p:ext uri="{BB962C8B-B14F-4D97-AF65-F5344CB8AC3E}">
        <p14:creationId xmlns:p14="http://schemas.microsoft.com/office/powerpoint/2010/main" val="2196746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8D231-19FD-4262-9975-AA34EF702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</a:t>
            </a:r>
            <a:r>
              <a:rPr lang="en-US" altLang="ko-KR" dirty="0"/>
              <a:t>page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6AD0EF-F2CD-42D4-BD60-2EB9DCEA8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1~2p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/>
              <a:t>RAID5 backgrounds  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CF7FE9-C49F-4E43-988F-B8E58E7C0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622" y="1690688"/>
            <a:ext cx="1977204" cy="25283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EAA141-8BAE-48C1-AA83-FE7D31B29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318" y="1690688"/>
            <a:ext cx="1977204" cy="253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70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20924-7DEF-4107-A19A-C45127C39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B1C6B3-92E2-47DA-A17F-614C0A38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6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D18EA-9660-42F3-AC72-37C90EA3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Don’t</a:t>
            </a:r>
            <a:r>
              <a:rPr lang="ko-KR" altLang="en-US" dirty="0"/>
              <a:t> </a:t>
            </a:r>
            <a:r>
              <a:rPr lang="en-US" altLang="ko-KR" dirty="0"/>
              <a:t>Let</a:t>
            </a:r>
            <a:r>
              <a:rPr lang="ko-KR" altLang="en-US" dirty="0"/>
              <a:t> </a:t>
            </a:r>
            <a:r>
              <a:rPr lang="en-US" altLang="ko-KR" dirty="0"/>
              <a:t>RAID </a:t>
            </a:r>
            <a:r>
              <a:rPr lang="en-US" altLang="ko-KR" dirty="0" err="1"/>
              <a:t>Raid</a:t>
            </a:r>
            <a:r>
              <a:rPr lang="en-US" altLang="ko-KR" dirty="0"/>
              <a:t> the Lifetime of your SSD Array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4DE899-0F6E-426E-B6DC-76C55A23A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Sangwhan</a:t>
            </a:r>
            <a:r>
              <a:rPr lang="en-US" altLang="ko-KR" dirty="0"/>
              <a:t> Moon, HotStorage13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316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DEB56-E6CC-496C-8E55-7BB91824C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Protection scheme to improve the reliability of SSD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33178E-5837-440F-9E53-CEF1516B6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z="3200" dirty="0"/>
              <a:t>Error Correcting Code(ECC) </a:t>
            </a:r>
          </a:p>
          <a:p>
            <a:pPr lvl="1"/>
            <a:r>
              <a:rPr lang="en-US" altLang="ko-KR" sz="3200" dirty="0"/>
              <a:t>Flash Translation Layer </a:t>
            </a:r>
          </a:p>
          <a:p>
            <a:pPr lvl="2">
              <a:buFontTx/>
              <a:buChar char="-"/>
            </a:pPr>
            <a:r>
              <a:rPr lang="en-US" altLang="ko-KR" sz="2800" dirty="0"/>
              <a:t>Log-like Writing and Garbage Collection </a:t>
            </a:r>
          </a:p>
          <a:p>
            <a:pPr lvl="2">
              <a:buFontTx/>
              <a:buChar char="-"/>
            </a:pPr>
            <a:r>
              <a:rPr lang="en-US" altLang="ko-KR" sz="2800" dirty="0"/>
              <a:t>Wear-leveling </a:t>
            </a:r>
          </a:p>
          <a:p>
            <a:pPr lvl="1"/>
            <a:r>
              <a:rPr lang="en-US" altLang="ko-KR" sz="3200" dirty="0"/>
              <a:t>System Level Protection Scheme </a:t>
            </a:r>
          </a:p>
          <a:p>
            <a:pPr marL="914400" lvl="2" indent="0">
              <a:buNone/>
            </a:pPr>
            <a:r>
              <a:rPr lang="en-US" altLang="ko-KR" sz="2800" dirty="0">
                <a:solidFill>
                  <a:srgbClr val="FF0000"/>
                </a:solidFill>
              </a:rPr>
              <a:t>-Parity Protection(RAID5) </a:t>
            </a:r>
          </a:p>
          <a:p>
            <a:pPr marL="914400" lvl="2" indent="0">
              <a:buNone/>
            </a:pPr>
            <a:r>
              <a:rPr lang="en-US" altLang="ko-KR" sz="2800" dirty="0">
                <a:solidFill>
                  <a:srgbClr val="FF0000"/>
                </a:solidFill>
              </a:rPr>
              <a:t>: require additional writes -&gt; endurance problem of SSD </a:t>
            </a:r>
          </a:p>
          <a:p>
            <a:pPr marL="914400" lvl="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8295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1E82B-2888-4CF8-9810-76111A18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About RAID5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E35AC0-EF3C-4417-8E91-F19DA3B8D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96789" cy="4351338"/>
          </a:xfrm>
        </p:spPr>
        <p:txBody>
          <a:bodyPr/>
          <a:lstStyle/>
          <a:p>
            <a:r>
              <a:rPr lang="en-US" altLang="ko-KR" dirty="0"/>
              <a:t>Minimum number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disks: 3 </a:t>
            </a:r>
          </a:p>
          <a:p>
            <a:r>
              <a:rPr lang="en-US" altLang="ko-KR" dirty="0"/>
              <a:t>Minimum number of volume : (n-1) x volume per 1 disk </a:t>
            </a:r>
          </a:p>
          <a:p>
            <a:r>
              <a:rPr lang="en-US" altLang="ko-KR" dirty="0"/>
              <a:t>Description: all data and parity are distributed to all disks, but not evenly distributed.  </a:t>
            </a:r>
          </a:p>
          <a:p>
            <a:r>
              <a:rPr lang="en-US" altLang="ko-KR" dirty="0"/>
              <a:t>Parity protection</a:t>
            </a:r>
          </a:p>
          <a:p>
            <a:pPr marL="457200" lvl="1" indent="0">
              <a:buNone/>
            </a:pPr>
            <a:r>
              <a:rPr lang="en-US" altLang="ko-KR" dirty="0"/>
              <a:t>-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B2FD87-BFB6-44FA-BC66-01062749E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856" y="1776412"/>
            <a:ext cx="42195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38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7B22C-1884-47F3-BF28-C8AA290FA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Parity Protection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3B39B9-5B7C-4129-8CD9-4B9524F1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Def. Protect a device array from a device failure </a:t>
            </a:r>
          </a:p>
          <a:p>
            <a:pPr marL="457200" lvl="1" indent="0">
              <a:buNone/>
            </a:pPr>
            <a:r>
              <a:rPr lang="en-US" altLang="ko-KR" dirty="0"/>
              <a:t>- Protect each page group from a page error </a:t>
            </a:r>
          </a:p>
          <a:p>
            <a:r>
              <a:rPr lang="en-US" altLang="ko-KR" dirty="0"/>
              <a:t>Parity = XOR of ALL data  </a:t>
            </a:r>
          </a:p>
          <a:p>
            <a:pPr marL="914400" lvl="1" indent="-457200">
              <a:buAutoNum type="arabicPeriod"/>
            </a:pPr>
            <a:r>
              <a:rPr lang="en-US" altLang="ko-KR" dirty="0"/>
              <a:t>Parity update results in additional writes </a:t>
            </a:r>
          </a:p>
          <a:p>
            <a:pPr marL="914400" lvl="1" indent="-457200">
              <a:buAutoNum type="arabicPeriod"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E52B91-3A37-474C-8115-2E100377C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152" y="3618679"/>
            <a:ext cx="5223460" cy="255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90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A6F13-F767-4935-B517-5FA291479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Parity</a:t>
            </a:r>
            <a:r>
              <a:rPr lang="ko-KR" altLang="en-US" dirty="0"/>
              <a:t> </a:t>
            </a:r>
            <a:r>
              <a:rPr lang="en-US" altLang="ko-KR" dirty="0"/>
              <a:t>protection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7DF70-C05D-4772-A7D7-302F5E10B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Parity update -&gt; additional write </a:t>
            </a:r>
          </a:p>
          <a:p>
            <a:pPr lvl="1">
              <a:buFontTx/>
              <a:buChar char="-"/>
            </a:pPr>
            <a:r>
              <a:rPr lang="en-US" altLang="ko-KR" dirty="0"/>
              <a:t>For a small write , Write amplification:2</a:t>
            </a:r>
          </a:p>
          <a:p>
            <a:pPr lvl="1">
              <a:buFontTx/>
              <a:buChar char="-"/>
            </a:pPr>
            <a:r>
              <a:rPr lang="en-US" altLang="ko-KR" dirty="0"/>
              <a:t>For a large write, write amplification: N/(N-1)  </a:t>
            </a:r>
          </a:p>
          <a:p>
            <a:pPr marL="457200" lvl="1" indent="0">
              <a:buNone/>
            </a:pPr>
            <a:r>
              <a:rPr lang="en-US" altLang="ko-KR" dirty="0"/>
              <a:t>  (N is the number of SSDs in RAID) 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677E89-F365-40A8-A25F-CAB28A886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607" y="3429000"/>
            <a:ext cx="6362951" cy="265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44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3A082-3A6B-4B15-860E-0F8B2D327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Parity protection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C177FD-74F4-45EC-8024-5CD71572B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10"/>
            <a:ext cx="10515600" cy="4789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2. Parity increase space utilization </a:t>
            </a:r>
          </a:p>
          <a:p>
            <a:pPr marL="0" indent="0">
              <a:buNone/>
            </a:pPr>
            <a:r>
              <a:rPr lang="en-US" altLang="ko-KR" dirty="0"/>
              <a:t> - less efficient garbage collection </a:t>
            </a:r>
          </a:p>
          <a:p>
            <a:pPr marL="0" indent="0">
              <a:buNone/>
            </a:pPr>
            <a:r>
              <a:rPr lang="en-US" altLang="ko-KR" dirty="0"/>
              <a:t> - more write amplification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decrease the lifetime of SSDs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154FD5-1B40-4D79-AA36-759ABA42D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460" y="3124200"/>
            <a:ext cx="5848100" cy="248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36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B3FE9-06A7-4C57-AB5B-F271E98E2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Lifetime model 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DF6D274-3147-4697-B58B-96F4BE8EE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9711" y="1690688"/>
            <a:ext cx="62925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45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6B75B-6FB5-47F2-ADD6-B454ED47A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Markov model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3F4D4F-3570-434C-8E22-F257B6392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042"/>
            <a:ext cx="10515600" cy="4636921"/>
          </a:xfrm>
        </p:spPr>
        <p:txBody>
          <a:bodyPr/>
          <a:lstStyle/>
          <a:p>
            <a:r>
              <a:rPr lang="en-US" altLang="ko-KR" dirty="0"/>
              <a:t>Analyze single SSD’s reliability and device level protection </a:t>
            </a:r>
          </a:p>
          <a:p>
            <a:r>
              <a:rPr lang="en-US" altLang="ko-KR" dirty="0"/>
              <a:t>Page Error Rate Model at x write count</a:t>
            </a:r>
          </a:p>
          <a:p>
            <a:pPr lvl="1">
              <a:buFontTx/>
              <a:buChar char="-"/>
            </a:pPr>
            <a:r>
              <a:rPr lang="en-US" altLang="ko-KR" dirty="0"/>
              <a:t>Bit errors accumulate until access time </a:t>
            </a:r>
          </a:p>
          <a:p>
            <a:pPr lvl="1">
              <a:buFontTx/>
              <a:buChar char="-"/>
            </a:pPr>
            <a:r>
              <a:rPr lang="en-US" altLang="ko-KR" dirty="0"/>
              <a:t>ECC detects / corrects the bit error 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A24116-8AC1-42E8-98A3-826BEE7C0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253" y="3480385"/>
            <a:ext cx="2594058" cy="30167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903FA6A-EE37-4BBF-931D-13F5D33B0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027" y="3429000"/>
            <a:ext cx="35433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69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234</Words>
  <Application>Microsoft Office PowerPoint</Application>
  <PresentationFormat>와이드스크린</PresentationFormat>
  <Paragraphs>52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MSRC분석</vt:lpstr>
      <vt:lpstr>Don’t Let RAID Raid the Lifetime of your SSD Array </vt:lpstr>
      <vt:lpstr>Protection scheme to improve the reliability of SSD </vt:lpstr>
      <vt:lpstr>About RAID5 </vt:lpstr>
      <vt:lpstr>Parity Protection </vt:lpstr>
      <vt:lpstr>Parity protection </vt:lpstr>
      <vt:lpstr>Parity protection</vt:lpstr>
      <vt:lpstr>Lifetime model </vt:lpstr>
      <vt:lpstr>Markov model </vt:lpstr>
      <vt:lpstr>논문 page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MSRC분석</dc:title>
  <dc:creator>SeojinKim</dc:creator>
  <cp:lastModifiedBy>SeojinKim</cp:lastModifiedBy>
  <cp:revision>6</cp:revision>
  <dcterms:created xsi:type="dcterms:W3CDTF">2017-12-11T23:30:24Z</dcterms:created>
  <dcterms:modified xsi:type="dcterms:W3CDTF">2017-12-12T23:59:09Z</dcterms:modified>
</cp:coreProperties>
</file>