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A87A6-7F12-49E1-ABEF-B6CDF3F54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06FB0C-674D-49D9-8F67-801935664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BE3F2-3236-4263-95F8-392ECF06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BC1D6-89B1-44C8-B8A1-D6C3DC5C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5BA0-C920-4BF1-B273-BB75652C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19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01CBB-B9B8-42F4-8114-9D1F6A31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396EF7-9D29-4BFE-AD18-79442555D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2106E-926A-4196-89B0-A6940F79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4B50E-4F84-45E6-8EFF-77942E9D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03CBA9-42BF-4C79-8FCA-CDB955BA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3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AF7775-9FDB-402B-8B9B-E4B5D41B5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3F8B0D-9A26-4F66-898F-AA2C5925F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E8CAB-8F52-4D63-93C2-5B64AC25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A3A43-CE06-49D2-9768-DB9F6AD1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D44C7-DEF7-4774-AA32-717F947A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5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D0C69-BA47-4358-9799-ED851398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5C813-3201-4122-8864-542D542E9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D70A3-5580-48D5-B8B0-0479E03C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3F957-2881-4EF5-B1C2-C3E3614F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1DF22-5DEA-41D4-99E7-5B711AAE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3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56C97-12BA-4769-AF58-66D99DAC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0B6592-8CC1-4A34-959A-685CED6D3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188B8-BED3-4297-BB51-35583165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57AE0-342C-4F86-9122-C967E3AD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425CC8-9D07-4F8B-818E-92C6B064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7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62B03-C47B-4347-A0C1-69868127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6919D-F551-4E64-95D0-A4EDC6124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00A72C-4D93-46B8-A90F-BBE422791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3F7D3E-C0E0-4B3E-B249-C6BF7D6E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F8B9AA-E2AE-463F-9FF2-A4223A1D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EF1EF0-9706-429F-B801-A72F14A7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15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2D59-B8D7-4BDE-8C65-24890FEB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EB068F-C085-4770-9F8F-ADEAB1DA0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96D68-0588-4E9D-AB00-2D5D8A805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782E2E-F74B-46D1-95F6-D2C85AC92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0E2889-C2E5-4F30-94D2-82206DE7A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DD54D7-6F41-4F87-854A-6AECE732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8C85C2-46BB-44CF-9630-6F341379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01E522-C376-45C2-B0A2-6273024B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5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19CFB-517C-44B4-B8F6-AF187BD4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A1D0AA-15CD-463C-BFEF-125134D4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F6FE91-77DA-4CF8-B434-60A343DF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A4F414-59A8-42F9-ACFC-D495157D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54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895789-AEB0-49D9-93D9-B72F87E4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B444F8-C223-45B9-9CE6-B32A5EE3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078FC5-BDF5-46F1-A9A2-5F61425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65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6D931-2219-4019-B0BF-9FF597EE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F381A-75FB-447D-A233-8D50F312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8478D7-6E1A-474B-8D04-92AC43A92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DDFE09-C365-4559-A260-2021A8F7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332DCA-761E-4890-8463-2CACCC64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32E43-A3E0-4BD7-AFC3-92523F44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97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07701-CB08-4556-B14B-BB4E73AA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5030AD-DB1A-4BAC-9202-C38DF7BAC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04F528-0F35-4C1D-BD56-7523C2701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77A9B-0300-41AA-BB1F-54386D72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0142E8-5EF6-4297-9BA2-0DAAA1CB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F494A2-AFE8-4D28-9262-BD149663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68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DE4C79-F543-47FC-B0BC-56AB7BBC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2D1FC-B1A8-4568-8F08-90CBE53C8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54143-A70C-40A3-A9AD-96A4E314A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07DD3-4432-40D5-A64D-7B09CB9E6C21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7F55C-A0B7-4658-9052-52EF9C8BF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072726-9DE3-4D36-B28C-5EAE22BC6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AFE32-AE66-42F8-9A94-EB4042F12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[171212]</a:t>
            </a:r>
            <a:r>
              <a:rPr lang="ko-KR" altLang="en-US" dirty="0" err="1"/>
              <a:t>논문스터디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B4907F-71C9-4458-9BB6-5CEAAD2BC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김서진 </a:t>
            </a:r>
          </a:p>
        </p:txBody>
      </p:sp>
    </p:spTree>
    <p:extLst>
      <p:ext uri="{BB962C8B-B14F-4D97-AF65-F5344CB8AC3E}">
        <p14:creationId xmlns:p14="http://schemas.microsoft.com/office/powerpoint/2010/main" val="71414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542D5-58F6-4BD5-ABB0-EA00553E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Don’t let RAID </a:t>
            </a:r>
            <a:r>
              <a:rPr lang="en-US" altLang="ko-KR" dirty="0" err="1"/>
              <a:t>Raid</a:t>
            </a:r>
            <a:r>
              <a:rPr lang="en-US" altLang="ko-KR" dirty="0"/>
              <a:t> the lifetime of your SSD Array (HotStorage’13)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07B28-1CD7-415B-ADCE-F6ADE566C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Motivation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RAID5 could be less endurable because of parity protection.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Solution</a:t>
            </a:r>
          </a:p>
          <a:p>
            <a:pPr marL="457200" lvl="1" indent="0">
              <a:buNone/>
            </a:pPr>
            <a:r>
              <a:rPr lang="en-US" altLang="ko-KR" dirty="0"/>
              <a:t>- Analytical model show that RAID5 is less reliable than RAID0 with a small number of devices because of write amplification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r>
              <a:rPr lang="en-US" altLang="ko-KR" dirty="0"/>
              <a:t>Evaluation 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23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7B22C-1884-47F3-BF28-C8AA290F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Parity Protection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3B39B9-5B7C-4129-8CD9-4B9524F1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Def. Protect a device array from a device failure </a:t>
            </a:r>
          </a:p>
          <a:p>
            <a:pPr marL="457200" lvl="1" indent="0">
              <a:buNone/>
            </a:pPr>
            <a:r>
              <a:rPr lang="en-US" altLang="ko-KR" dirty="0"/>
              <a:t>- Protect each page group from a page error </a:t>
            </a:r>
          </a:p>
          <a:p>
            <a:r>
              <a:rPr lang="en-US" altLang="ko-KR" dirty="0"/>
              <a:t>Parity = XOR of ALL data  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Parity update results in additional writes </a:t>
            </a:r>
          </a:p>
          <a:p>
            <a:pPr marL="914400" lvl="1" indent="-457200">
              <a:buAutoNum type="arabicPeriod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E52B91-3A37-474C-8115-2E100377C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152" y="3618679"/>
            <a:ext cx="5223460" cy="255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9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A6F13-F767-4935-B517-5FA29147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Parity</a:t>
            </a:r>
            <a:r>
              <a:rPr lang="ko-KR" altLang="en-US" dirty="0"/>
              <a:t> </a:t>
            </a:r>
            <a:r>
              <a:rPr lang="en-US" altLang="ko-KR" dirty="0"/>
              <a:t>protection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7DF70-C05D-4772-A7D7-302F5E10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Parity update -&gt; additional write </a:t>
            </a:r>
          </a:p>
          <a:p>
            <a:pPr lvl="1">
              <a:buFontTx/>
              <a:buChar char="-"/>
            </a:pPr>
            <a:r>
              <a:rPr lang="en-US" altLang="ko-KR" dirty="0"/>
              <a:t>For a small write , Write amplification:2</a:t>
            </a:r>
          </a:p>
          <a:p>
            <a:pPr lvl="1">
              <a:buFontTx/>
              <a:buChar char="-"/>
            </a:pPr>
            <a:r>
              <a:rPr lang="en-US" altLang="ko-KR" dirty="0"/>
              <a:t>For a large write, write amplification: N/(N-1)  </a:t>
            </a:r>
          </a:p>
          <a:p>
            <a:pPr marL="457200" lvl="1" indent="0">
              <a:buNone/>
            </a:pPr>
            <a:r>
              <a:rPr lang="en-US" altLang="ko-KR" dirty="0"/>
              <a:t>  (N is the number of SSDs in RAID) 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677E89-F365-40A8-A25F-CAB28A886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607" y="3429000"/>
            <a:ext cx="6362951" cy="26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4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3A082-3A6B-4B15-860E-0F8B2D32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Parity protection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C177FD-74F4-45EC-8024-5CD71572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10"/>
            <a:ext cx="10515600" cy="4789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Parity increase space utilization </a:t>
            </a:r>
          </a:p>
          <a:p>
            <a:pPr marL="0" indent="0">
              <a:buNone/>
            </a:pPr>
            <a:r>
              <a:rPr lang="en-US" altLang="ko-KR" dirty="0"/>
              <a:t> - less efficient garbage collection </a:t>
            </a:r>
          </a:p>
          <a:p>
            <a:pPr marL="0" indent="0">
              <a:buNone/>
            </a:pPr>
            <a:r>
              <a:rPr lang="en-US" altLang="ko-KR" dirty="0"/>
              <a:t> - more write amplification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decrease the lifetime of SSDs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154FD5-1B40-4D79-AA36-759ABA42D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460" y="3124200"/>
            <a:ext cx="5848100" cy="248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3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B3FE9-06A7-4C57-AB5B-F271E98E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Lifetime model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DF6D274-3147-4697-B58B-96F4BE8EE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711" y="1690688"/>
            <a:ext cx="62925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4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6B75B-6FB5-47F2-ADD6-B454ED47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model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F4D4F-3570-434C-8E22-F257B6392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636921"/>
          </a:xfrm>
        </p:spPr>
        <p:txBody>
          <a:bodyPr/>
          <a:lstStyle/>
          <a:p>
            <a:r>
              <a:rPr lang="en-US" altLang="ko-KR" dirty="0"/>
              <a:t>Analyze single SSD’s reliability and device level protection </a:t>
            </a:r>
          </a:p>
          <a:p>
            <a:r>
              <a:rPr lang="en-US" altLang="ko-KR" dirty="0"/>
              <a:t>Page Error Rate Model at x write count</a:t>
            </a:r>
          </a:p>
          <a:p>
            <a:pPr lvl="1">
              <a:buFontTx/>
              <a:buChar char="-"/>
            </a:pPr>
            <a:r>
              <a:rPr lang="en-US" altLang="ko-KR" dirty="0"/>
              <a:t>Bit errors accumulate until access time </a:t>
            </a:r>
          </a:p>
          <a:p>
            <a:pPr lvl="1">
              <a:buFontTx/>
              <a:buChar char="-"/>
            </a:pPr>
            <a:r>
              <a:rPr lang="en-US" altLang="ko-KR" dirty="0"/>
              <a:t>ECC detects / corrects the bit error 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A24116-8AC1-42E8-98A3-826BEE7C0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53" y="3480385"/>
            <a:ext cx="2594058" cy="30167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03FA6A-EE37-4BBF-931D-13F5D33B0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027" y="3429000"/>
            <a:ext cx="35433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6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19B1D-E8D1-4801-A252-D75CE61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</a:t>
            </a:r>
            <a:r>
              <a:rPr lang="en-US" altLang="ko-KR" dirty="0"/>
              <a:t>page 2~3p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AE648F4-BD74-440A-9038-A946F5FCE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340" y="1805305"/>
            <a:ext cx="3391080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FFAAA9-0888-4A0B-837E-7AD8E369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777" y="1805305"/>
            <a:ext cx="3391081" cy="440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186</Words>
  <Application>Microsoft Office PowerPoint</Application>
  <PresentationFormat>와이드스크린</PresentationFormat>
  <Paragraphs>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[171212]논문스터디 </vt:lpstr>
      <vt:lpstr>Don’t let RAID Raid the lifetime of your SSD Array (HotStorage’13)</vt:lpstr>
      <vt:lpstr>Parity Protection </vt:lpstr>
      <vt:lpstr>Parity protection </vt:lpstr>
      <vt:lpstr>Parity protection</vt:lpstr>
      <vt:lpstr>Lifetime model </vt:lpstr>
      <vt:lpstr>Markov model </vt:lpstr>
      <vt:lpstr>논문 page 2~3p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[171212]논문스터디 </dc:title>
  <dc:creator>SeojinKim</dc:creator>
  <cp:lastModifiedBy>SeojinKim</cp:lastModifiedBy>
  <cp:revision>5</cp:revision>
  <dcterms:created xsi:type="dcterms:W3CDTF">2017-12-12T12:15:05Z</dcterms:created>
  <dcterms:modified xsi:type="dcterms:W3CDTF">2017-12-13T00:03:11Z</dcterms:modified>
</cp:coreProperties>
</file>