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A87A6-7F12-49E1-ABEF-B6CDF3F5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6FB0C-674D-49D9-8F67-80193566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E3F2-3236-4263-95F8-392ECF06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BC1D6-89B1-44C8-B8A1-D6C3DC5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5BA0-C920-4BF1-B273-BB75652C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1CBB-B9B8-42F4-8114-9D1F6A31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96EF7-9D29-4BFE-AD18-79442555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2106E-926A-4196-89B0-A6940F7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4B50E-4F84-45E6-8EFF-77942E9D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3CBA9-42BF-4C79-8FCA-CDB955B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F7775-9FDB-402B-8B9B-E4B5D41B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F8B0D-9A26-4F66-898F-AA2C5925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E8CAB-8F52-4D63-93C2-5B64AC25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A3A43-CE06-49D2-9768-DB9F6AD1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D44C7-DEF7-4774-AA32-717F947A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0C69-BA47-4358-9799-ED85139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5C813-3201-4122-8864-542D542E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D70A3-5580-48D5-B8B0-0479E03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3F957-2881-4EF5-B1C2-C3E3614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DF22-5DEA-41D4-99E7-5B711AA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6C97-12BA-4769-AF58-66D99DAC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B6592-8CC1-4A34-959A-685CED6D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88B8-BED3-4297-BB51-35583165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57AE0-342C-4F86-9122-C967E3A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25CC8-9D07-4F8B-818E-92C6B06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2B03-C47B-4347-A0C1-69868127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6919D-F551-4E64-95D0-A4EDC612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0A72C-4D93-46B8-A90F-BBE42279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F7D3E-C0E0-4B3E-B249-C6BF7D6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8B9AA-E2AE-463F-9FF2-A4223A1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F1EF0-9706-429F-B801-A72F14A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2D59-B8D7-4BDE-8C65-24890FEB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B068F-C085-4770-9F8F-ADEAB1DA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96D68-0588-4E9D-AB00-2D5D8A80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2E2E-F74B-46D1-95F6-D2C85AC9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E2889-C2E5-4F30-94D2-82206DE7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D54D7-6F41-4F87-854A-6AECE73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C85C2-46BB-44CF-9630-6F34137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E522-C376-45C2-B0A2-6273024B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9CFB-517C-44B4-B8F6-AF187BD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1D0AA-15CD-463C-BFEF-125134D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6FE91-77DA-4CF8-B434-60A343DF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4F414-59A8-42F9-ACFC-D495157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95789-AEB0-49D9-93D9-B72F87E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444F8-C223-45B9-9CE6-B32A5EE3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78FC5-BDF5-46F1-A9A2-5F61425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D931-2219-4019-B0BF-9FF597E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F381A-75FB-447D-A233-8D50F31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478D7-6E1A-474B-8D04-92AC43A9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DFE09-C365-4559-A260-2021A8F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32DCA-761E-4890-8463-2CACCC6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32E43-A3E0-4BD7-AFC3-92523F4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7701-CB08-4556-B14B-BB4E73A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030AD-DB1A-4BAC-9202-C38DF7BA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4F528-0F35-4C1D-BD56-7523C270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77A9B-0300-41AA-BB1F-54386D7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42E8-5EF6-4297-9BA2-0DAAA1CB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494A2-AFE8-4D28-9262-BD14966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E4C79-F543-47FC-B0BC-56AB7BBC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2D1FC-B1A8-4568-8F08-90CBE53C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4143-A70C-40A3-A9AD-96A4E314A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F55C-A0B7-4658-9052-52EF9C8B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72726-9DE3-4D36-B28C-5EAE22BC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AFE32-AE66-42F8-9A94-EB4042F12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[171212]</a:t>
            </a:r>
            <a:r>
              <a:rPr lang="ko-KR" altLang="en-US" dirty="0" err="1"/>
              <a:t>논문스터디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4907F-71C9-4458-9BB6-5CEAAD2BC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141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42D5-58F6-4BD5-ABB0-EA00553E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(HotStorage’13)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7B28-1CD7-415B-ADCE-F6ADE566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RAID5 could be less endurable because of parity protection.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marL="457200" lvl="1" indent="0">
              <a:buNone/>
            </a:pPr>
            <a:r>
              <a:rPr lang="en-US" altLang="ko-KR" dirty="0"/>
              <a:t>- Analytical model show that RAID5 is less reliable than RAID0 with a small number of devices because of write amplification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Evaluation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B22C-1884-47F3-BF28-C8AA290F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B39B9-5B7C-4129-8CD9-4B9524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Def. Protect a device array from a device failure </a:t>
            </a:r>
          </a:p>
          <a:p>
            <a:pPr marL="457200" lvl="1" indent="0">
              <a:buNone/>
            </a:pPr>
            <a:r>
              <a:rPr lang="en-US" altLang="ko-KR" dirty="0"/>
              <a:t>- Protect each page group from a page error </a:t>
            </a:r>
          </a:p>
          <a:p>
            <a:r>
              <a:rPr lang="en-US" altLang="ko-KR" dirty="0"/>
              <a:t>Parity = XOR of ALL data 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Parity update results in additional writes 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52B91-3A37-474C-8115-2E100377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52" y="3618679"/>
            <a:ext cx="5223460" cy="2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6F13-F767-4935-B517-5FA2914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DF70-C05D-4772-A7D7-302F5E10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Parity update -&gt; additional write </a:t>
            </a:r>
          </a:p>
          <a:p>
            <a:pPr lvl="1">
              <a:buFontTx/>
              <a:buChar char="-"/>
            </a:pPr>
            <a:r>
              <a:rPr lang="en-US" altLang="ko-KR" dirty="0"/>
              <a:t>For a small write , Write amplification:2</a:t>
            </a:r>
          </a:p>
          <a:p>
            <a:pPr lvl="1">
              <a:buFontTx/>
              <a:buChar char="-"/>
            </a:pPr>
            <a:r>
              <a:rPr lang="en-US" altLang="ko-KR" dirty="0"/>
              <a:t>For a large write, write amplification: N/(N-1)  </a:t>
            </a:r>
          </a:p>
          <a:p>
            <a:pPr marL="457200" lvl="1" indent="0">
              <a:buNone/>
            </a:pPr>
            <a:r>
              <a:rPr lang="en-US" altLang="ko-KR" dirty="0"/>
              <a:t>  (N is the number of SSDs in RAID)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77E89-F365-40A8-A25F-CAB28A88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07" y="3429000"/>
            <a:ext cx="6362951" cy="26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A082-3A6B-4B15-860E-0F8B2D32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177FD-74F4-45EC-8024-5CD715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10"/>
            <a:ext cx="10515600" cy="478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Parity increase space utilization </a:t>
            </a:r>
          </a:p>
          <a:p>
            <a:pPr marL="0" indent="0">
              <a:buNone/>
            </a:pPr>
            <a:r>
              <a:rPr lang="en-US" altLang="ko-KR" dirty="0"/>
              <a:t> - less efficient garbage collection </a:t>
            </a:r>
          </a:p>
          <a:p>
            <a:pPr marL="0" indent="0">
              <a:buNone/>
            </a:pPr>
            <a:r>
              <a:rPr lang="en-US" altLang="ko-KR" dirty="0"/>
              <a:t> - more write amplification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decrease the lifetime of SSDs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4FD5-1B40-4D79-AA36-759ABA42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60" y="3124200"/>
            <a:ext cx="5848100" cy="2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3FE9-06A7-4C57-AB5B-F271E98E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Lifetime model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F6D274-3147-4697-B58B-96F4BE8EE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11" y="1690688"/>
            <a:ext cx="629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75B-6FB5-47F2-ADD6-B454ED4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D4F-3570-434C-8E22-F257B639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altLang="ko-KR" dirty="0"/>
              <a:t>Analyze single SSD’s reliability and device level protection </a:t>
            </a:r>
          </a:p>
          <a:p>
            <a:r>
              <a:rPr lang="en-US" altLang="ko-KR" dirty="0"/>
              <a:t>Page Error Rate Model at x write count</a:t>
            </a:r>
          </a:p>
          <a:p>
            <a:pPr lvl="1">
              <a:buFontTx/>
              <a:buChar char="-"/>
            </a:pPr>
            <a:r>
              <a:rPr lang="en-US" altLang="ko-KR" dirty="0"/>
              <a:t>Bit errors accumulate until access time </a:t>
            </a:r>
          </a:p>
          <a:p>
            <a:pPr lvl="1">
              <a:buFontTx/>
              <a:buChar char="-"/>
            </a:pPr>
            <a:r>
              <a:rPr lang="en-US" altLang="ko-KR" dirty="0"/>
              <a:t>ECC detects / corrects the bit error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24116-8AC1-42E8-98A3-826BEE7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3" y="3480385"/>
            <a:ext cx="2594058" cy="3016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03FA6A-EE37-4BBF-931D-13F5D33B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7" y="3429000"/>
            <a:ext cx="3543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19B1D-E8D1-4801-A252-D75CE61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page 2~3p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E648F4-BD74-440A-9038-A946F5FC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340" y="1805305"/>
            <a:ext cx="339108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FFAAA9-0888-4A0B-837E-7AD8E36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7" y="1805305"/>
            <a:ext cx="3391081" cy="44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186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[171212]논문스터디 </vt:lpstr>
      <vt:lpstr>Don’t let RAID Raid the lifetime of your SSD Array (HotStorage’13)</vt:lpstr>
      <vt:lpstr>Parity Protection </vt:lpstr>
      <vt:lpstr>Parity protection </vt:lpstr>
      <vt:lpstr>Parity protection</vt:lpstr>
      <vt:lpstr>Lifetime model </vt:lpstr>
      <vt:lpstr>Markov model </vt:lpstr>
      <vt:lpstr>논문 page 2~3p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[171212]논문스터디 </dc:title>
  <dc:creator>SeojinKim</dc:creator>
  <cp:lastModifiedBy>SeojinKim</cp:lastModifiedBy>
  <cp:revision>5</cp:revision>
  <dcterms:created xsi:type="dcterms:W3CDTF">2017-12-12T12:15:05Z</dcterms:created>
  <dcterms:modified xsi:type="dcterms:W3CDTF">2017-12-13T00:03:19Z</dcterms:modified>
</cp:coreProperties>
</file>