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10"/>
  </p:notesMasterIdLst>
  <p:handoutMasterIdLst>
    <p:handoutMasterId r:id="rId11"/>
  </p:handoutMasterIdLst>
  <p:sldIdLst>
    <p:sldId id="272" r:id="rId3"/>
    <p:sldId id="328" r:id="rId4"/>
    <p:sldId id="335" r:id="rId5"/>
    <p:sldId id="330" r:id="rId6"/>
    <p:sldId id="331" r:id="rId7"/>
    <p:sldId id="332" r:id="rId8"/>
    <p:sldId id="337" r:id="rId9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30"/>
            <p14:sldId id="331"/>
            <p14:sldId id="332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44" d="100"/>
          <a:sy n="44" d="100"/>
        </p:scale>
        <p:origin x="1092" y="40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2017/12/13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Don’t Let RAID </a:t>
            </a:r>
            <a:r>
              <a:rPr lang="en-US" altLang="ko-KR" sz="2400" dirty="0" err="1"/>
              <a:t>Raid</a:t>
            </a:r>
            <a:r>
              <a:rPr lang="en-US" altLang="ko-KR" sz="2400" dirty="0"/>
              <a:t> the Lifetime of your SSD Array </a:t>
            </a:r>
            <a:br>
              <a:rPr lang="en-US" altLang="ko-KR" sz="2400" dirty="0"/>
            </a:br>
            <a:r>
              <a:rPr lang="en-US" altLang="ko-KR" sz="1600" dirty="0"/>
              <a:t>[Hotstorage’13]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Build a reliability model of SSD based RAID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RAID5 could be less endurable because of parity protection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Markov model </a:t>
            </a:r>
          </a:p>
          <a:p>
            <a:pPr lvl="1"/>
            <a:r>
              <a:rPr lang="en-US" altLang="ko-KR" dirty="0"/>
              <a:t>Page Error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A0AEB-6738-4466-A563-188FEEC8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6" y="1980233"/>
            <a:ext cx="6912992" cy="29753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Source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failures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en-US" altLang="ko-KR" sz="2000" dirty="0"/>
              <a:t>Page error </a:t>
            </a:r>
          </a:p>
          <a:p>
            <a:pPr lvl="1"/>
            <a:r>
              <a:rPr lang="en-US" altLang="ko-KR" sz="2000" dirty="0"/>
              <a:t>Device failure </a:t>
            </a:r>
          </a:p>
          <a:p>
            <a:r>
              <a:rPr lang="en-US" altLang="ko-KR" sz="2400" dirty="0"/>
              <a:t>Any failure results in data loss in striping </a:t>
            </a:r>
          </a:p>
          <a:p>
            <a:r>
              <a:rPr lang="en-US" altLang="ko-KR" sz="2400" dirty="0"/>
              <a:t>Parity protection loses data when </a:t>
            </a:r>
          </a:p>
          <a:p>
            <a:pPr lvl="1"/>
            <a:r>
              <a:rPr lang="en-US" altLang="ko-KR" sz="1800" dirty="0"/>
              <a:t>Two page errors </a:t>
            </a:r>
            <a:r>
              <a:rPr lang="en-US" altLang="ko-KR" sz="1800" i="1" dirty="0"/>
              <a:t>in the same page group </a:t>
            </a:r>
          </a:p>
          <a:p>
            <a:pPr lvl="1"/>
            <a:r>
              <a:rPr lang="en-US" altLang="ko-KR" sz="1800" dirty="0"/>
              <a:t>Two device failures </a:t>
            </a:r>
          </a:p>
          <a:p>
            <a:pPr lvl="1"/>
            <a:r>
              <a:rPr lang="en-US" altLang="ko-KR" sz="1800" dirty="0"/>
              <a:t>Page error + device failure </a:t>
            </a:r>
          </a:p>
          <a:p>
            <a:pPr lvl="1"/>
            <a:r>
              <a:rPr lang="en-US" altLang="ko-KR" sz="1800" dirty="0"/>
              <a:t>Device failure + page error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7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failures</a:t>
            </a:r>
            <a:r>
              <a:rPr lang="ko-KR" altLang="en-US" dirty="0"/>
              <a:t> 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E2E60-420C-446C-86C6-EAAAD037C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9"/>
          <a:stretch/>
        </p:blipFill>
        <p:spPr>
          <a:xfrm>
            <a:off x="917744" y="1665479"/>
            <a:ext cx="7525038" cy="41907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5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3p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7CDDB2-0452-4FA2-BC48-69755805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57" y="1427403"/>
            <a:ext cx="3391081" cy="44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7240</TotalTime>
  <Words>149</Words>
  <Application>Microsoft Office PowerPoint</Application>
  <PresentationFormat>사용자 지정</PresentationFormat>
  <Paragraphs>59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Don’t Let RAID Raid the Lifetime of your SSD Array  [Hotstorage’13]</vt:lpstr>
      <vt:lpstr>Today 공부한 내용</vt:lpstr>
      <vt:lpstr>Today 공부한 내용</vt:lpstr>
      <vt:lpstr>Today 공부한 내용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1219</cp:revision>
  <dcterms:created xsi:type="dcterms:W3CDTF">2006-10-05T04:04:58Z</dcterms:created>
  <dcterms:modified xsi:type="dcterms:W3CDTF">2017-12-14T08:36:47Z</dcterms:modified>
</cp:coreProperties>
</file>