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46F67-C708-4134-8A24-E492EF97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8938B5-3508-4F8D-936F-8B3003B0F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9CD0C-AFA6-4F68-B3C9-8502B9D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C8968-0D2A-4A25-AD5B-3C6E101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F946B-EB9A-477A-99DC-807A5C44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4AD6E-CA1B-438F-A67D-CAA3E5D0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6311C-930D-4B5E-B412-71041EE8F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E4EDA-EF94-4157-99DE-2E27129C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D04DE-9E30-4D84-A4C7-29D8DE0C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E0F54-C434-4EDF-AB2D-9173D1B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2A6E72-488A-4A7E-B4AC-CDCD34CA6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4DDBF-265F-4794-85A7-F5858085C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D6014-9631-4FAB-B0DD-1EBD813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EDE2F-ACC4-4D57-8467-9E6A48BC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3D9BC-1223-4DA0-85CE-EA222D5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7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D34F-06E5-4D29-A4C3-6929E16B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510C6-095F-4101-9BFF-898A1497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D567-EB29-4B6F-B463-1C7BC3A0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4C946-49B7-49B9-B2DD-B21E1584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387C1-4415-4C86-AC32-84A45BE6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3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0916-0744-443C-BF52-545B2D5A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699F-CD63-4516-B18C-7760B215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AA08E-7EAE-49C1-999E-07047B0A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B0784-F5BF-4FDD-8AD8-5E09D369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D2F77-AAD7-45A5-8110-F44DBD12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40C7-A17C-4470-ADF7-EBCA354F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445FA-131C-4CF3-9F4B-CB0132834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AFB8C-365A-4A28-8FAD-4EFA8ECB4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81A46-8968-4BD3-ADB4-4B172484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FDEA2-59CF-4569-AAE0-A419787B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6909-F852-4ACF-B906-096FACF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629A4-05E5-4D12-9DDE-A1D94CE8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9433D-56B1-4FB7-8346-770665F8B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F86F1-47D1-49B4-9C58-06B13B13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86FAF-DB58-4855-A175-40ABCA450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275C8-EE50-4BE3-830C-9D1CA1F4C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BA17CC-9AF4-4BE8-8D99-1357466E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9DA4AE-F4F7-4AA0-B1A6-4E1C66C6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02F4F2-930B-42F7-A55F-4023E6A4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B7C26-8D67-408F-9EBD-26C5C416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9DC69-AC5D-4031-AEF2-9CE8F606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160476-6D05-4819-BE2A-98BC7DBB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FCEDE-4727-4801-92C3-B9645CAA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E9C31-C1F6-4B45-8EF6-4CBAD0E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161ED2-7F08-464A-9C58-FF320FAE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A597A-9265-4FB3-823E-DD3A560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9166-C70A-4A2F-B280-C4102102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55F32-703F-4528-A3F6-1929D6CE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0F333-354F-432A-A8C3-C67DE883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65C4C-EB27-4FAA-A347-2A357D3E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0DD02-87E2-434B-BBD2-F856DEF2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B85EE-BEA0-422C-B491-B69BACB4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4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0490-EB9D-4FDC-B590-FE555A8F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7D9683-76E0-4934-B489-93F446BE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BECC1-6E06-4BB5-9152-17AB7E91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35E43-1F83-4174-9A20-C59A62B1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36FDB-1168-49E7-B044-6C8DECBE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4DBC0-6A20-4E49-950D-0E84119A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862131-C946-4432-8FFB-B62C570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F1878-0259-4593-9B51-D03C33C1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22BBE-FC9B-4643-AD4E-FFF26882A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85E7-4745-4989-81EB-26DE7C38CB9F}" type="datetimeFigureOut">
              <a:rPr lang="ko-KR" altLang="en-US" smtClean="0"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06F31-8542-4F5C-A562-D3535E89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865CF-0356-465A-814A-7D74D0D3E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F9B7-25CD-400D-87F2-B94041C40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863235-4520-430C-9407-49D4D2391D71}"/>
              </a:ext>
            </a:extLst>
          </p:cNvPr>
          <p:cNvCxnSpPr>
            <a:cxnSpLocks/>
          </p:cNvCxnSpPr>
          <p:nvPr/>
        </p:nvCxnSpPr>
        <p:spPr>
          <a:xfrm>
            <a:off x="85276" y="1088967"/>
            <a:ext cx="12037313" cy="0"/>
          </a:xfrm>
          <a:prstGeom prst="line">
            <a:avLst/>
          </a:prstGeom>
          <a:ln w="57150" cap="rnd">
            <a:solidFill>
              <a:srgbClr val="CD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536D04-8EFB-4404-B9D4-3C58C6CF5734}"/>
              </a:ext>
            </a:extLst>
          </p:cNvPr>
          <p:cNvSpPr/>
          <p:nvPr/>
        </p:nvSpPr>
        <p:spPr>
          <a:xfrm>
            <a:off x="85277" y="0"/>
            <a:ext cx="11843488" cy="108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Performance Variation in Modern Storage Stacks </a:t>
            </a:r>
            <a:endParaRPr lang="en-US" altLang="ko-K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Zhen Cao, </a:t>
            </a:r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Vasily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Tarasov, Hari </a:t>
            </a:r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Prasath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Raman, Dean Hildebrand, </a:t>
            </a:r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Erez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Zadok</a:t>
            </a:r>
            <a:r>
              <a:rPr lang="en-US" altLang="ko-KR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E753419-6AAB-455F-8041-A692290B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8141"/>
            <a:ext cx="12037312" cy="37677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variation is complicated because there are various sources and it is time-consuming to measure.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Storage stacks are important contributors. However, there are no systematic studies on performance variation in storage stacks. </a:t>
            </a: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altLang="ko-KR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ꟷ"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variation by the specific configurations and workloads of the storage stack.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Reducing the parameter space by Latin Hypercube Sampling.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altLang="ko-K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Latin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Hypercube Sampling(LHS): statistical method for generating a near-random sample of parameter values </a:t>
            </a:r>
          </a:p>
          <a:p>
            <a:pPr marL="457200" lvl="1" indent="0">
              <a:buNone/>
            </a:pP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904" b="16438"/>
          <a:stretch/>
        </p:blipFill>
        <p:spPr>
          <a:xfrm>
            <a:off x="343454" y="5944653"/>
            <a:ext cx="11779135" cy="9060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54044" y="6068291"/>
            <a:ext cx="274320" cy="54032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03" y="3629554"/>
            <a:ext cx="7515259" cy="23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hyeji</dc:creator>
  <cp:lastModifiedBy>DCLAB</cp:lastModifiedBy>
  <cp:revision>12</cp:revision>
  <dcterms:created xsi:type="dcterms:W3CDTF">2017-08-21T05:08:42Z</dcterms:created>
  <dcterms:modified xsi:type="dcterms:W3CDTF">2017-08-28T08:57:09Z</dcterms:modified>
</cp:coreProperties>
</file>