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6" r:id="rId1"/>
    <p:sldMasterId id="2147484069" r:id="rId2"/>
  </p:sldMasterIdLst>
  <p:notesMasterIdLst>
    <p:notesMasterId r:id="rId17"/>
  </p:notesMasterIdLst>
  <p:handoutMasterIdLst>
    <p:handoutMasterId r:id="rId18"/>
  </p:handoutMasterIdLst>
  <p:sldIdLst>
    <p:sldId id="395" r:id="rId3"/>
    <p:sldId id="382" r:id="rId4"/>
    <p:sldId id="396" r:id="rId5"/>
    <p:sldId id="393" r:id="rId6"/>
    <p:sldId id="389" r:id="rId7"/>
    <p:sldId id="390" r:id="rId8"/>
    <p:sldId id="394" r:id="rId9"/>
    <p:sldId id="391" r:id="rId10"/>
    <p:sldId id="397" r:id="rId11"/>
    <p:sldId id="398" r:id="rId12"/>
    <p:sldId id="399" r:id="rId13"/>
    <p:sldId id="400" r:id="rId14"/>
    <p:sldId id="401" r:id="rId15"/>
    <p:sldId id="402" r:id="rId16"/>
  </p:sldIdLst>
  <p:sldSz cx="9361488" cy="6408738"/>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BBBA73A-D899-4DC3-B572-EC896EB73079}">
          <p14:sldIdLst>
            <p14:sldId id="395"/>
            <p14:sldId id="382"/>
            <p14:sldId id="396"/>
            <p14:sldId id="393"/>
            <p14:sldId id="389"/>
            <p14:sldId id="390"/>
            <p14:sldId id="394"/>
            <p14:sldId id="391"/>
            <p14:sldId id="397"/>
            <p14:sldId id="398"/>
            <p14:sldId id="399"/>
            <p14:sldId id="400"/>
            <p14:sldId id="401"/>
            <p14:sldId id="402"/>
          </p14:sldIdLst>
        </p14:section>
      </p14:sectionLst>
    </p:ext>
    <p:ext uri="{EFAFB233-063F-42B5-8137-9DF3F51BA10A}">
      <p15:sldGuideLst xmlns:p15="http://schemas.microsoft.com/office/powerpoint/2012/main">
        <p15:guide id="1" orient="horz" pos="2160">
          <p15:clr>
            <a:srgbClr val="A4A3A4"/>
          </p15:clr>
        </p15:guide>
        <p15:guide id="2" pos="2949" userDrawn="1">
          <p15:clr>
            <a:srgbClr val="A4A3A4"/>
          </p15:clr>
        </p15:guide>
        <p15:guide id="3" orient="horz" pos="2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26" autoAdjust="0"/>
  </p:normalViewPr>
  <p:slideViewPr>
    <p:cSldViewPr>
      <p:cViewPr varScale="1">
        <p:scale>
          <a:sx n="72" d="100"/>
          <a:sy n="72" d="100"/>
        </p:scale>
        <p:origin x="904" y="60"/>
      </p:cViewPr>
      <p:guideLst>
        <p:guide orient="horz" pos="2160"/>
        <p:guide pos="2949"/>
        <p:guide orient="horz" pos="215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ojinKim\Desktop\&#54056;&#53556;&#48516;&#4943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eojinKim\Desktop\&#54056;&#53556;&#48516;&#49437;.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ojinKim\Desktop\&#54056;&#53556;&#48516;&#4943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eojinKim\Desktop\&#54056;&#53556;&#48516;&#49437;.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eojinKim\Desktop\&#54056;&#53556;&#48516;&#49437;.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ltLang="ko-KR" dirty="0"/>
              <a:t>RAID Device Layer(MD0)</a:t>
            </a:r>
            <a:endParaRPr lang="ko-KR" dirty="0"/>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ko-KR"/>
        </a:p>
      </c:txPr>
    </c:title>
    <c:autoTitleDeleted val="0"/>
    <c:plotArea>
      <c:layout/>
      <c:barChart>
        <c:barDir val="col"/>
        <c:grouping val="clustered"/>
        <c:varyColors val="0"/>
        <c:ser>
          <c:idx val="0"/>
          <c:order val="0"/>
          <c:tx>
            <c:strRef>
              <c:f>Sheet4!$D$6</c:f>
              <c:strCache>
                <c:ptCount val="1"/>
                <c:pt idx="0">
                  <c:v>I/O count</c:v>
                </c:pt>
              </c:strCache>
            </c:strRef>
          </c:tx>
          <c:spPr>
            <a:solidFill>
              <a:schemeClr val="accent1"/>
            </a:solidFill>
            <a:ln>
              <a:noFill/>
            </a:ln>
            <a:effectLst/>
          </c:spPr>
          <c:invertIfNegative val="0"/>
          <c:cat>
            <c:strRef>
              <c:f>Sheet4!$E$5:$I$5</c:f>
              <c:strCache>
                <c:ptCount val="5"/>
                <c:pt idx="0">
                  <c:v>Linear 2</c:v>
                </c:pt>
                <c:pt idx="1">
                  <c:v>Linear3</c:v>
                </c:pt>
                <c:pt idx="2">
                  <c:v>RAID0-D2 </c:v>
                </c:pt>
                <c:pt idx="3">
                  <c:v>RAID0-D3 </c:v>
                </c:pt>
                <c:pt idx="4">
                  <c:v>RAID5-D3</c:v>
                </c:pt>
              </c:strCache>
            </c:strRef>
          </c:cat>
          <c:val>
            <c:numRef>
              <c:f>Sheet4!$E$6:$I$6</c:f>
              <c:numCache>
                <c:formatCode>General</c:formatCode>
                <c:ptCount val="5"/>
                <c:pt idx="0">
                  <c:v>4</c:v>
                </c:pt>
                <c:pt idx="1">
                  <c:v>4</c:v>
                </c:pt>
                <c:pt idx="2">
                  <c:v>4</c:v>
                </c:pt>
                <c:pt idx="3">
                  <c:v>4</c:v>
                </c:pt>
                <c:pt idx="4">
                  <c:v>2898241</c:v>
                </c:pt>
              </c:numCache>
            </c:numRef>
          </c:val>
          <c:extLst>
            <c:ext xmlns:c16="http://schemas.microsoft.com/office/drawing/2014/chart" uri="{C3380CC4-5D6E-409C-BE32-E72D297353CC}">
              <c16:uniqueId val="{00000000-D148-4429-A3CC-6D32DB5B82AB}"/>
            </c:ext>
          </c:extLst>
        </c:ser>
        <c:dLbls>
          <c:showLegendKey val="0"/>
          <c:showVal val="0"/>
          <c:showCatName val="0"/>
          <c:showSerName val="0"/>
          <c:showPercent val="0"/>
          <c:showBubbleSize val="0"/>
        </c:dLbls>
        <c:gapWidth val="247"/>
        <c:overlap val="-27"/>
        <c:axId val="719453992"/>
        <c:axId val="719468752"/>
      </c:barChart>
      <c:lineChart>
        <c:grouping val="standard"/>
        <c:varyColors val="0"/>
        <c:ser>
          <c:idx val="1"/>
          <c:order val="1"/>
          <c:tx>
            <c:strRef>
              <c:f>Sheet4!$D$7</c:f>
              <c:strCache>
                <c:ptCount val="1"/>
                <c:pt idx="0">
                  <c:v>Latency</c:v>
                </c:pt>
              </c:strCache>
            </c:strRef>
          </c:tx>
          <c:spPr>
            <a:ln w="22225" cap="rnd">
              <a:solidFill>
                <a:schemeClr val="accent2"/>
              </a:solidFill>
              <a:round/>
            </a:ln>
            <a:effectLst/>
          </c:spPr>
          <c:marker>
            <c:symbol val="none"/>
          </c:marker>
          <c:cat>
            <c:strRef>
              <c:f>Sheet4!$E$5:$I$5</c:f>
              <c:strCache>
                <c:ptCount val="5"/>
                <c:pt idx="0">
                  <c:v>Linear 2</c:v>
                </c:pt>
                <c:pt idx="1">
                  <c:v>Linear3</c:v>
                </c:pt>
                <c:pt idx="2">
                  <c:v>RAID0-D2 </c:v>
                </c:pt>
                <c:pt idx="3">
                  <c:v>RAID0-D3 </c:v>
                </c:pt>
                <c:pt idx="4">
                  <c:v>RAID5-D3</c:v>
                </c:pt>
              </c:strCache>
            </c:strRef>
          </c:cat>
          <c:val>
            <c:numRef>
              <c:f>Sheet4!$E$7:$I$7</c:f>
              <c:numCache>
                <c:formatCode>General</c:formatCode>
                <c:ptCount val="5"/>
                <c:pt idx="0">
                  <c:v>1.0072923333332244E-3</c:v>
                </c:pt>
                <c:pt idx="1">
                  <c:v>9.6091100000010121E-4</c:v>
                </c:pt>
                <c:pt idx="2">
                  <c:v>9.6650199999999983E-4</c:v>
                </c:pt>
                <c:pt idx="3">
                  <c:v>1.2508446666666666E-3</c:v>
                </c:pt>
                <c:pt idx="4" formatCode="0.00000000_ ">
                  <c:v>1.5771775148005013E-6</c:v>
                </c:pt>
              </c:numCache>
            </c:numRef>
          </c:val>
          <c:smooth val="0"/>
          <c:extLst>
            <c:ext xmlns:c16="http://schemas.microsoft.com/office/drawing/2014/chart" uri="{C3380CC4-5D6E-409C-BE32-E72D297353CC}">
              <c16:uniqueId val="{00000001-D148-4429-A3CC-6D32DB5B82AB}"/>
            </c:ext>
          </c:extLst>
        </c:ser>
        <c:dLbls>
          <c:showLegendKey val="0"/>
          <c:showVal val="0"/>
          <c:showCatName val="0"/>
          <c:showSerName val="0"/>
          <c:showPercent val="0"/>
          <c:showBubbleSize val="0"/>
        </c:dLbls>
        <c:marker val="1"/>
        <c:smooth val="0"/>
        <c:axId val="719471048"/>
        <c:axId val="719473672"/>
      </c:lineChart>
      <c:catAx>
        <c:axId val="71945399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ko-KR"/>
          </a:p>
        </c:txPr>
        <c:crossAx val="719468752"/>
        <c:crosses val="autoZero"/>
        <c:auto val="1"/>
        <c:lblAlgn val="ctr"/>
        <c:lblOffset val="100"/>
        <c:noMultiLvlLbl val="0"/>
      </c:catAx>
      <c:valAx>
        <c:axId val="7194687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719453992"/>
        <c:crosses val="autoZero"/>
        <c:crossBetween val="between"/>
      </c:valAx>
      <c:valAx>
        <c:axId val="71947367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719471048"/>
        <c:crosses val="max"/>
        <c:crossBetween val="between"/>
      </c:valAx>
      <c:catAx>
        <c:axId val="719471048"/>
        <c:scaling>
          <c:orientation val="minMax"/>
        </c:scaling>
        <c:delete val="1"/>
        <c:axPos val="b"/>
        <c:numFmt formatCode="General" sourceLinked="1"/>
        <c:majorTickMark val="out"/>
        <c:minorTickMark val="none"/>
        <c:tickLblPos val="nextTo"/>
        <c:crossAx val="71947367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ltLang="ko-KR"/>
              <a:t>Physical</a:t>
            </a:r>
            <a:r>
              <a:rPr lang="en-US" altLang="ko-KR" baseline="0"/>
              <a:t> Device(Linear)</a:t>
            </a:r>
            <a:endParaRPr lang="ko-K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ko-KR"/>
        </a:p>
      </c:txPr>
    </c:title>
    <c:autoTitleDeleted val="0"/>
    <c:plotArea>
      <c:layout/>
      <c:barChart>
        <c:barDir val="col"/>
        <c:grouping val="clustered"/>
        <c:varyColors val="0"/>
        <c:ser>
          <c:idx val="0"/>
          <c:order val="0"/>
          <c:tx>
            <c:strRef>
              <c:f>linear_md0!$G$16</c:f>
              <c:strCache>
                <c:ptCount val="1"/>
                <c:pt idx="0">
                  <c:v>I/O count</c:v>
                </c:pt>
              </c:strCache>
            </c:strRef>
          </c:tx>
          <c:spPr>
            <a:solidFill>
              <a:schemeClr val="accent1"/>
            </a:solidFill>
            <a:ln>
              <a:noFill/>
            </a:ln>
            <a:effectLst/>
          </c:spPr>
          <c:invertIfNegative val="0"/>
          <c:cat>
            <c:strRef>
              <c:f>linear_md0!$H$15:$I$15</c:f>
              <c:strCache>
                <c:ptCount val="2"/>
                <c:pt idx="0">
                  <c:v>SSD 2개</c:v>
                </c:pt>
                <c:pt idx="1">
                  <c:v>SSD 3개</c:v>
                </c:pt>
              </c:strCache>
            </c:strRef>
          </c:cat>
          <c:val>
            <c:numRef>
              <c:f>linear_md0!$H$16:$I$16</c:f>
              <c:numCache>
                <c:formatCode>General</c:formatCode>
                <c:ptCount val="2"/>
                <c:pt idx="0">
                  <c:v>248</c:v>
                </c:pt>
                <c:pt idx="1">
                  <c:v>340</c:v>
                </c:pt>
              </c:numCache>
            </c:numRef>
          </c:val>
          <c:extLst>
            <c:ext xmlns:c16="http://schemas.microsoft.com/office/drawing/2014/chart" uri="{C3380CC4-5D6E-409C-BE32-E72D297353CC}">
              <c16:uniqueId val="{00000000-99BF-48B6-8478-332C568CA128}"/>
            </c:ext>
          </c:extLst>
        </c:ser>
        <c:dLbls>
          <c:showLegendKey val="0"/>
          <c:showVal val="0"/>
          <c:showCatName val="0"/>
          <c:showSerName val="0"/>
          <c:showPercent val="0"/>
          <c:showBubbleSize val="0"/>
        </c:dLbls>
        <c:gapWidth val="247"/>
        <c:overlap val="-27"/>
        <c:axId val="583469376"/>
        <c:axId val="583475936"/>
      </c:barChart>
      <c:lineChart>
        <c:grouping val="standard"/>
        <c:varyColors val="0"/>
        <c:ser>
          <c:idx val="1"/>
          <c:order val="1"/>
          <c:tx>
            <c:strRef>
              <c:f>linear_md0!$G$17</c:f>
              <c:strCache>
                <c:ptCount val="1"/>
                <c:pt idx="0">
                  <c:v>Latency</c:v>
                </c:pt>
              </c:strCache>
            </c:strRef>
          </c:tx>
          <c:spPr>
            <a:ln w="22225" cap="rnd">
              <a:solidFill>
                <a:schemeClr val="accent2"/>
              </a:solidFill>
              <a:round/>
            </a:ln>
            <a:effectLst/>
          </c:spPr>
          <c:marker>
            <c:symbol val="none"/>
          </c:marker>
          <c:cat>
            <c:strRef>
              <c:f>linear_md0!$H$15:$I$15</c:f>
              <c:strCache>
                <c:ptCount val="2"/>
                <c:pt idx="0">
                  <c:v>SSD 2개</c:v>
                </c:pt>
                <c:pt idx="1">
                  <c:v>SSD 3개</c:v>
                </c:pt>
              </c:strCache>
            </c:strRef>
          </c:cat>
          <c:val>
            <c:numRef>
              <c:f>linear_md0!$H$17:$I$17</c:f>
              <c:numCache>
                <c:formatCode>General</c:formatCode>
                <c:ptCount val="2"/>
                <c:pt idx="0">
                  <c:v>0.20501968887903227</c:v>
                </c:pt>
                <c:pt idx="1">
                  <c:v>4.2406259829545441E-2</c:v>
                </c:pt>
              </c:numCache>
            </c:numRef>
          </c:val>
          <c:smooth val="0"/>
          <c:extLst>
            <c:ext xmlns:c16="http://schemas.microsoft.com/office/drawing/2014/chart" uri="{C3380CC4-5D6E-409C-BE32-E72D297353CC}">
              <c16:uniqueId val="{00000001-99BF-48B6-8478-332C568CA128}"/>
            </c:ext>
          </c:extLst>
        </c:ser>
        <c:dLbls>
          <c:showLegendKey val="0"/>
          <c:showVal val="0"/>
          <c:showCatName val="0"/>
          <c:showSerName val="0"/>
          <c:showPercent val="0"/>
          <c:showBubbleSize val="0"/>
        </c:dLbls>
        <c:marker val="1"/>
        <c:smooth val="0"/>
        <c:axId val="583476592"/>
        <c:axId val="583474624"/>
      </c:lineChart>
      <c:catAx>
        <c:axId val="5834693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ko-KR"/>
          </a:p>
        </c:txPr>
        <c:crossAx val="583475936"/>
        <c:crosses val="autoZero"/>
        <c:auto val="1"/>
        <c:lblAlgn val="ctr"/>
        <c:lblOffset val="100"/>
        <c:noMultiLvlLbl val="0"/>
      </c:catAx>
      <c:valAx>
        <c:axId val="58347593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583469376"/>
        <c:crosses val="autoZero"/>
        <c:crossBetween val="between"/>
      </c:valAx>
      <c:valAx>
        <c:axId val="58347462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583476592"/>
        <c:crosses val="max"/>
        <c:crossBetween val="between"/>
      </c:valAx>
      <c:catAx>
        <c:axId val="583476592"/>
        <c:scaling>
          <c:orientation val="minMax"/>
        </c:scaling>
        <c:delete val="1"/>
        <c:axPos val="b"/>
        <c:numFmt formatCode="General" sourceLinked="1"/>
        <c:majorTickMark val="out"/>
        <c:minorTickMark val="none"/>
        <c:tickLblPos val="nextTo"/>
        <c:crossAx val="583474624"/>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ltLang="ko-KR" dirty="0"/>
              <a:t>Physical</a:t>
            </a:r>
            <a:r>
              <a:rPr lang="en-US" altLang="ko-KR" baseline="0" dirty="0"/>
              <a:t> Device(</a:t>
            </a:r>
            <a:r>
              <a:rPr lang="en-US" altLang="ko-KR" dirty="0"/>
              <a:t>RAID0</a:t>
            </a:r>
            <a:r>
              <a:rPr lang="en-US" altLang="ko-KR" baseline="0" dirty="0"/>
              <a:t>-SSD2)</a:t>
            </a:r>
          </a:p>
        </c:rich>
      </c:tx>
      <c:layout>
        <c:manualLayout>
          <c:xMode val="edge"/>
          <c:yMode val="edge"/>
          <c:x val="0.20009711286089238"/>
          <c:y val="4.9855702426336981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ko-KR"/>
        </a:p>
      </c:txPr>
    </c:title>
    <c:autoTitleDeleted val="0"/>
    <c:plotArea>
      <c:layout/>
      <c:barChart>
        <c:barDir val="col"/>
        <c:grouping val="clustered"/>
        <c:varyColors val="0"/>
        <c:ser>
          <c:idx val="0"/>
          <c:order val="0"/>
          <c:tx>
            <c:strRef>
              <c:f>R0D2!$D$16</c:f>
              <c:strCache>
                <c:ptCount val="1"/>
                <c:pt idx="0">
                  <c:v>I/O count</c:v>
                </c:pt>
              </c:strCache>
            </c:strRef>
          </c:tx>
          <c:spPr>
            <a:solidFill>
              <a:schemeClr val="accent1"/>
            </a:solidFill>
            <a:ln>
              <a:noFill/>
            </a:ln>
            <a:effectLst/>
          </c:spPr>
          <c:invertIfNegative val="0"/>
          <c:cat>
            <c:strRef>
              <c:f>R0D2!$E$15:$F$15</c:f>
              <c:strCache>
                <c:ptCount val="2"/>
                <c:pt idx="0">
                  <c:v>sda1</c:v>
                </c:pt>
                <c:pt idx="1">
                  <c:v>sdb1</c:v>
                </c:pt>
              </c:strCache>
            </c:strRef>
          </c:cat>
          <c:val>
            <c:numRef>
              <c:f>R0D2!$E$16:$F$16</c:f>
              <c:numCache>
                <c:formatCode>General</c:formatCode>
                <c:ptCount val="2"/>
                <c:pt idx="0">
                  <c:v>204</c:v>
                </c:pt>
                <c:pt idx="1">
                  <c:v>115</c:v>
                </c:pt>
              </c:numCache>
            </c:numRef>
          </c:val>
          <c:extLst>
            <c:ext xmlns:c16="http://schemas.microsoft.com/office/drawing/2014/chart" uri="{C3380CC4-5D6E-409C-BE32-E72D297353CC}">
              <c16:uniqueId val="{00000000-244D-41F0-8E18-3F626D28A414}"/>
            </c:ext>
          </c:extLst>
        </c:ser>
        <c:dLbls>
          <c:showLegendKey val="0"/>
          <c:showVal val="0"/>
          <c:showCatName val="0"/>
          <c:showSerName val="0"/>
          <c:showPercent val="0"/>
          <c:showBubbleSize val="0"/>
        </c:dLbls>
        <c:gapWidth val="247"/>
        <c:overlap val="-27"/>
        <c:axId val="486469856"/>
        <c:axId val="486467560"/>
      </c:barChart>
      <c:lineChart>
        <c:grouping val="standard"/>
        <c:varyColors val="0"/>
        <c:ser>
          <c:idx val="1"/>
          <c:order val="1"/>
          <c:tx>
            <c:strRef>
              <c:f>R0D2!$D$17</c:f>
              <c:strCache>
                <c:ptCount val="1"/>
                <c:pt idx="0">
                  <c:v>Latency</c:v>
                </c:pt>
              </c:strCache>
            </c:strRef>
          </c:tx>
          <c:spPr>
            <a:ln w="22225" cap="rnd">
              <a:solidFill>
                <a:schemeClr val="accent2"/>
              </a:solidFill>
              <a:round/>
            </a:ln>
            <a:effectLst/>
          </c:spPr>
          <c:marker>
            <c:symbol val="none"/>
          </c:marker>
          <c:cat>
            <c:strRef>
              <c:f>R0D2!$E$15:$F$15</c:f>
              <c:strCache>
                <c:ptCount val="2"/>
                <c:pt idx="0">
                  <c:v>sda1</c:v>
                </c:pt>
                <c:pt idx="1">
                  <c:v>sdb1</c:v>
                </c:pt>
              </c:strCache>
            </c:strRef>
          </c:cat>
          <c:val>
            <c:numRef>
              <c:f>R0D2!$E$17:$F$17</c:f>
              <c:numCache>
                <c:formatCode>General</c:formatCode>
                <c:ptCount val="2"/>
                <c:pt idx="0">
                  <c:v>5.1032266157635372E-3</c:v>
                </c:pt>
                <c:pt idx="1">
                  <c:v>8.752466770796459E-2</c:v>
                </c:pt>
              </c:numCache>
            </c:numRef>
          </c:val>
          <c:smooth val="0"/>
          <c:extLst>
            <c:ext xmlns:c16="http://schemas.microsoft.com/office/drawing/2014/chart" uri="{C3380CC4-5D6E-409C-BE32-E72D297353CC}">
              <c16:uniqueId val="{00000001-244D-41F0-8E18-3F626D28A414}"/>
            </c:ext>
          </c:extLst>
        </c:ser>
        <c:dLbls>
          <c:showLegendKey val="0"/>
          <c:showVal val="0"/>
          <c:showCatName val="0"/>
          <c:showSerName val="0"/>
          <c:showPercent val="0"/>
          <c:showBubbleSize val="0"/>
        </c:dLbls>
        <c:marker val="1"/>
        <c:smooth val="0"/>
        <c:axId val="486473792"/>
        <c:axId val="486472152"/>
      </c:lineChart>
      <c:catAx>
        <c:axId val="48646985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ko-KR"/>
          </a:p>
        </c:txPr>
        <c:crossAx val="486467560"/>
        <c:crosses val="autoZero"/>
        <c:auto val="1"/>
        <c:lblAlgn val="ctr"/>
        <c:lblOffset val="100"/>
        <c:noMultiLvlLbl val="0"/>
      </c:catAx>
      <c:valAx>
        <c:axId val="48646756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486469856"/>
        <c:crosses val="autoZero"/>
        <c:crossBetween val="between"/>
      </c:valAx>
      <c:valAx>
        <c:axId val="48647215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486473792"/>
        <c:crosses val="max"/>
        <c:crossBetween val="between"/>
      </c:valAx>
      <c:catAx>
        <c:axId val="486473792"/>
        <c:scaling>
          <c:orientation val="minMax"/>
        </c:scaling>
        <c:delete val="1"/>
        <c:axPos val="b"/>
        <c:numFmt formatCode="General" sourceLinked="1"/>
        <c:majorTickMark val="out"/>
        <c:minorTickMark val="none"/>
        <c:tickLblPos val="nextTo"/>
        <c:crossAx val="48647215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ltLang="ko-KR"/>
              <a:t>Physical</a:t>
            </a:r>
            <a:r>
              <a:rPr lang="en-US" altLang="ko-KR" baseline="0"/>
              <a:t> Device</a:t>
            </a:r>
            <a:r>
              <a:rPr lang="en-US" altLang="ko-KR"/>
              <a:t>(RAID0-SSD3)</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ko-KR"/>
        </a:p>
      </c:txPr>
    </c:title>
    <c:autoTitleDeleted val="0"/>
    <c:plotArea>
      <c:layout/>
      <c:barChart>
        <c:barDir val="col"/>
        <c:grouping val="clustered"/>
        <c:varyColors val="0"/>
        <c:ser>
          <c:idx val="0"/>
          <c:order val="0"/>
          <c:tx>
            <c:strRef>
              <c:f>R0D3!$D$18</c:f>
              <c:strCache>
                <c:ptCount val="1"/>
                <c:pt idx="0">
                  <c:v>I/O count</c:v>
                </c:pt>
              </c:strCache>
            </c:strRef>
          </c:tx>
          <c:spPr>
            <a:solidFill>
              <a:schemeClr val="accent1"/>
            </a:solidFill>
            <a:ln>
              <a:noFill/>
            </a:ln>
            <a:effectLst/>
          </c:spPr>
          <c:invertIfNegative val="0"/>
          <c:cat>
            <c:strRef>
              <c:f>R0D3!$E$17:$G$17</c:f>
              <c:strCache>
                <c:ptCount val="3"/>
                <c:pt idx="0">
                  <c:v>sda1</c:v>
                </c:pt>
                <c:pt idx="1">
                  <c:v>sdb1</c:v>
                </c:pt>
                <c:pt idx="2">
                  <c:v>sdd1 </c:v>
                </c:pt>
              </c:strCache>
            </c:strRef>
          </c:cat>
          <c:val>
            <c:numRef>
              <c:f>R0D3!$E$18:$G$18</c:f>
              <c:numCache>
                <c:formatCode>General</c:formatCode>
                <c:ptCount val="3"/>
                <c:pt idx="0">
                  <c:v>175</c:v>
                </c:pt>
                <c:pt idx="1">
                  <c:v>19</c:v>
                </c:pt>
                <c:pt idx="2">
                  <c:v>94</c:v>
                </c:pt>
              </c:numCache>
            </c:numRef>
          </c:val>
          <c:extLst>
            <c:ext xmlns:c16="http://schemas.microsoft.com/office/drawing/2014/chart" uri="{C3380CC4-5D6E-409C-BE32-E72D297353CC}">
              <c16:uniqueId val="{00000000-B29E-4DA4-B191-E3D7BB49B6D1}"/>
            </c:ext>
          </c:extLst>
        </c:ser>
        <c:dLbls>
          <c:showLegendKey val="0"/>
          <c:showVal val="0"/>
          <c:showCatName val="0"/>
          <c:showSerName val="0"/>
          <c:showPercent val="0"/>
          <c:showBubbleSize val="0"/>
        </c:dLbls>
        <c:gapWidth val="247"/>
        <c:overlap val="-27"/>
        <c:axId val="240716128"/>
        <c:axId val="240716456"/>
      </c:barChart>
      <c:lineChart>
        <c:grouping val="standard"/>
        <c:varyColors val="0"/>
        <c:ser>
          <c:idx val="1"/>
          <c:order val="1"/>
          <c:tx>
            <c:strRef>
              <c:f>R0D3!$D$19</c:f>
              <c:strCache>
                <c:ptCount val="1"/>
                <c:pt idx="0">
                  <c:v>Latency</c:v>
                </c:pt>
              </c:strCache>
            </c:strRef>
          </c:tx>
          <c:spPr>
            <a:ln w="22225" cap="rnd">
              <a:solidFill>
                <a:schemeClr val="accent2"/>
              </a:solidFill>
              <a:round/>
            </a:ln>
            <a:effectLst/>
          </c:spPr>
          <c:marker>
            <c:symbol val="none"/>
          </c:marker>
          <c:cat>
            <c:strRef>
              <c:f>R0D3!$E$17:$G$17</c:f>
              <c:strCache>
                <c:ptCount val="3"/>
                <c:pt idx="0">
                  <c:v>sda1</c:v>
                </c:pt>
                <c:pt idx="1">
                  <c:v>sdb1</c:v>
                </c:pt>
                <c:pt idx="2">
                  <c:v>sdd1 </c:v>
                </c:pt>
              </c:strCache>
            </c:strRef>
          </c:cat>
          <c:val>
            <c:numRef>
              <c:f>R0D3!$E$19:$G$19</c:f>
              <c:numCache>
                <c:formatCode>General</c:formatCode>
                <c:ptCount val="3"/>
                <c:pt idx="0">
                  <c:v>2.0169237844827555E-2</c:v>
                </c:pt>
                <c:pt idx="1">
                  <c:v>1.6076487222222054E-2</c:v>
                </c:pt>
                <c:pt idx="2">
                  <c:v>7.7232737311827962E-2</c:v>
                </c:pt>
              </c:numCache>
            </c:numRef>
          </c:val>
          <c:smooth val="0"/>
          <c:extLst>
            <c:ext xmlns:c16="http://schemas.microsoft.com/office/drawing/2014/chart" uri="{C3380CC4-5D6E-409C-BE32-E72D297353CC}">
              <c16:uniqueId val="{00000001-B29E-4DA4-B191-E3D7BB49B6D1}"/>
            </c:ext>
          </c:extLst>
        </c:ser>
        <c:dLbls>
          <c:showLegendKey val="0"/>
          <c:showVal val="0"/>
          <c:showCatName val="0"/>
          <c:showSerName val="0"/>
          <c:showPercent val="0"/>
          <c:showBubbleSize val="0"/>
        </c:dLbls>
        <c:marker val="1"/>
        <c:smooth val="0"/>
        <c:axId val="240717440"/>
        <c:axId val="460989840"/>
      </c:lineChart>
      <c:catAx>
        <c:axId val="24071612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ko-KR"/>
          </a:p>
        </c:txPr>
        <c:crossAx val="240716456"/>
        <c:crosses val="autoZero"/>
        <c:auto val="1"/>
        <c:lblAlgn val="ctr"/>
        <c:lblOffset val="100"/>
        <c:noMultiLvlLbl val="0"/>
      </c:catAx>
      <c:valAx>
        <c:axId val="24071645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240716128"/>
        <c:crosses val="autoZero"/>
        <c:crossBetween val="between"/>
      </c:valAx>
      <c:valAx>
        <c:axId val="46098984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240717440"/>
        <c:crosses val="max"/>
        <c:crossBetween val="between"/>
      </c:valAx>
      <c:catAx>
        <c:axId val="240717440"/>
        <c:scaling>
          <c:orientation val="minMax"/>
        </c:scaling>
        <c:delete val="1"/>
        <c:axPos val="b"/>
        <c:numFmt formatCode="General" sourceLinked="1"/>
        <c:majorTickMark val="out"/>
        <c:minorTickMark val="none"/>
        <c:tickLblPos val="nextTo"/>
        <c:crossAx val="460989840"/>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ltLang="ko-KR"/>
              <a:t>Physical</a:t>
            </a:r>
            <a:r>
              <a:rPr lang="en-US" altLang="ko-KR" baseline="0"/>
              <a:t> Device(</a:t>
            </a:r>
            <a:r>
              <a:rPr lang="en-US" altLang="ko-KR"/>
              <a:t>RAID5-SSD3)</a:t>
            </a:r>
          </a:p>
        </c:rich>
      </c:tx>
      <c:layout>
        <c:manualLayout>
          <c:xMode val="edge"/>
          <c:yMode val="edge"/>
          <c:x val="0.19797191784593357"/>
          <c:y val="2.3148148148148147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ko-KR"/>
        </a:p>
      </c:txPr>
    </c:title>
    <c:autoTitleDeleted val="0"/>
    <c:plotArea>
      <c:layout/>
      <c:barChart>
        <c:barDir val="col"/>
        <c:grouping val="clustered"/>
        <c:varyColors val="0"/>
        <c:ser>
          <c:idx val="0"/>
          <c:order val="0"/>
          <c:tx>
            <c:strRef>
              <c:f>'R5D3'!$D$6</c:f>
              <c:strCache>
                <c:ptCount val="1"/>
                <c:pt idx="0">
                  <c:v>I/O count</c:v>
                </c:pt>
              </c:strCache>
            </c:strRef>
          </c:tx>
          <c:spPr>
            <a:solidFill>
              <a:schemeClr val="accent1"/>
            </a:solidFill>
            <a:ln>
              <a:noFill/>
            </a:ln>
            <a:effectLst/>
          </c:spPr>
          <c:invertIfNegative val="0"/>
          <c:cat>
            <c:strRef>
              <c:f>'R5D3'!$E$5:$G$5</c:f>
              <c:strCache>
                <c:ptCount val="3"/>
                <c:pt idx="0">
                  <c:v>SDA</c:v>
                </c:pt>
                <c:pt idx="1">
                  <c:v>SDB</c:v>
                </c:pt>
                <c:pt idx="2">
                  <c:v>SDD </c:v>
                </c:pt>
              </c:strCache>
            </c:strRef>
          </c:cat>
          <c:val>
            <c:numRef>
              <c:f>'R5D3'!$E$6:$G$6</c:f>
              <c:numCache>
                <c:formatCode>General</c:formatCode>
                <c:ptCount val="3"/>
                <c:pt idx="0">
                  <c:v>4898511</c:v>
                </c:pt>
                <c:pt idx="1">
                  <c:v>4895736</c:v>
                </c:pt>
                <c:pt idx="2">
                  <c:v>31373905</c:v>
                </c:pt>
              </c:numCache>
            </c:numRef>
          </c:val>
          <c:extLst>
            <c:ext xmlns:c16="http://schemas.microsoft.com/office/drawing/2014/chart" uri="{C3380CC4-5D6E-409C-BE32-E72D297353CC}">
              <c16:uniqueId val="{00000000-1367-4DB9-8FA1-3268AB6F0574}"/>
            </c:ext>
          </c:extLst>
        </c:ser>
        <c:dLbls>
          <c:showLegendKey val="0"/>
          <c:showVal val="0"/>
          <c:showCatName val="0"/>
          <c:showSerName val="0"/>
          <c:showPercent val="0"/>
          <c:showBubbleSize val="0"/>
        </c:dLbls>
        <c:gapWidth val="247"/>
        <c:overlap val="-27"/>
        <c:axId val="485284144"/>
        <c:axId val="485283816"/>
      </c:barChart>
      <c:lineChart>
        <c:grouping val="standard"/>
        <c:varyColors val="0"/>
        <c:ser>
          <c:idx val="1"/>
          <c:order val="1"/>
          <c:tx>
            <c:strRef>
              <c:f>'R5D3'!$D$7</c:f>
              <c:strCache>
                <c:ptCount val="1"/>
                <c:pt idx="0">
                  <c:v>Latency</c:v>
                </c:pt>
              </c:strCache>
            </c:strRef>
          </c:tx>
          <c:spPr>
            <a:ln w="22225" cap="rnd">
              <a:solidFill>
                <a:schemeClr val="accent2"/>
              </a:solidFill>
              <a:round/>
            </a:ln>
            <a:effectLst/>
          </c:spPr>
          <c:marker>
            <c:symbol val="none"/>
          </c:marker>
          <c:cat>
            <c:strRef>
              <c:f>'R5D3'!$E$5:$G$5</c:f>
              <c:strCache>
                <c:ptCount val="3"/>
                <c:pt idx="0">
                  <c:v>SDA</c:v>
                </c:pt>
                <c:pt idx="1">
                  <c:v>SDB</c:v>
                </c:pt>
                <c:pt idx="2">
                  <c:v>SDD </c:v>
                </c:pt>
              </c:strCache>
            </c:strRef>
          </c:cat>
          <c:val>
            <c:numRef>
              <c:f>'R5D3'!$E$7:$G$7</c:f>
              <c:numCache>
                <c:formatCode>0.00000000_ </c:formatCode>
                <c:ptCount val="3"/>
                <c:pt idx="0">
                  <c:v>1.18314251497422E-6</c:v>
                </c:pt>
                <c:pt idx="1">
                  <c:v>7.0600557103067687E-7</c:v>
                </c:pt>
                <c:pt idx="2">
                  <c:v>7.0871316923076928E-6</c:v>
                </c:pt>
              </c:numCache>
            </c:numRef>
          </c:val>
          <c:smooth val="0"/>
          <c:extLst>
            <c:ext xmlns:c16="http://schemas.microsoft.com/office/drawing/2014/chart" uri="{C3380CC4-5D6E-409C-BE32-E72D297353CC}">
              <c16:uniqueId val="{00000001-1367-4DB9-8FA1-3268AB6F0574}"/>
            </c:ext>
          </c:extLst>
        </c:ser>
        <c:dLbls>
          <c:showLegendKey val="0"/>
          <c:showVal val="0"/>
          <c:showCatName val="0"/>
          <c:showSerName val="0"/>
          <c:showPercent val="0"/>
          <c:showBubbleSize val="0"/>
        </c:dLbls>
        <c:marker val="1"/>
        <c:smooth val="0"/>
        <c:axId val="485281520"/>
        <c:axId val="485282504"/>
      </c:lineChart>
      <c:catAx>
        <c:axId val="4852841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ko-KR"/>
          </a:p>
        </c:txPr>
        <c:crossAx val="485283816"/>
        <c:crosses val="autoZero"/>
        <c:auto val="1"/>
        <c:lblAlgn val="ctr"/>
        <c:lblOffset val="100"/>
        <c:noMultiLvlLbl val="0"/>
      </c:catAx>
      <c:valAx>
        <c:axId val="48528381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485284144"/>
        <c:crosses val="autoZero"/>
        <c:crossBetween val="between"/>
      </c:valAx>
      <c:valAx>
        <c:axId val="485282504"/>
        <c:scaling>
          <c:orientation val="minMax"/>
        </c:scaling>
        <c:delete val="0"/>
        <c:axPos val="r"/>
        <c:numFmt formatCode="0.000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crossAx val="485281520"/>
        <c:crosses val="max"/>
        <c:crossBetween val="between"/>
      </c:valAx>
      <c:catAx>
        <c:axId val="485281520"/>
        <c:scaling>
          <c:orientation val="minMax"/>
        </c:scaling>
        <c:delete val="1"/>
        <c:axPos val="b"/>
        <c:numFmt formatCode="General" sourceLinked="1"/>
        <c:majorTickMark val="out"/>
        <c:minorTickMark val="none"/>
        <c:tickLblPos val="nextTo"/>
        <c:crossAx val="485282504"/>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C247EF33-FBA1-49C5-8039-997B147BF6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714AF20-7C0D-4BF4-ADD1-7E476EFB9D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1287FE-776F-4D1B-A713-47B3374E9686}" type="datetimeFigureOut">
              <a:rPr lang="ko-KR" altLang="en-US" smtClean="0"/>
              <a:t>2018-03-29</a:t>
            </a:fld>
            <a:endParaRPr lang="ko-KR" altLang="en-US"/>
          </a:p>
        </p:txBody>
      </p:sp>
      <p:sp>
        <p:nvSpPr>
          <p:cNvPr id="4" name="바닥글 개체 틀 3">
            <a:extLst>
              <a:ext uri="{FF2B5EF4-FFF2-40B4-BE49-F238E27FC236}">
                <a16:creationId xmlns:a16="http://schemas.microsoft.com/office/drawing/2014/main" id="{C5FA0C4A-B472-4BED-89D7-E1ACB2F590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74C74B9A-7DC5-4102-85FB-9BDFC683CD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18985-0C00-47DE-A2E1-EBD16BDEFB32}" type="slidenum">
              <a:rPr lang="ko-KR" altLang="en-US" smtClean="0"/>
              <a:t>‹#›</a:t>
            </a:fld>
            <a:endParaRPr lang="ko-KR" altLang="en-US"/>
          </a:p>
        </p:txBody>
      </p:sp>
    </p:spTree>
    <p:extLst>
      <p:ext uri="{BB962C8B-B14F-4D97-AF65-F5344CB8AC3E}">
        <p14:creationId xmlns:p14="http://schemas.microsoft.com/office/powerpoint/2010/main" val="2870898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9A078-7987-4461-8469-7453C7AF5D4A}" type="datetimeFigureOut">
              <a:rPr lang="ko-KR" altLang="en-US" smtClean="0"/>
              <a:t>2018-03-29</a:t>
            </a:fld>
            <a:endParaRPr lang="ko-KR" altLang="en-US"/>
          </a:p>
        </p:txBody>
      </p:sp>
      <p:sp>
        <p:nvSpPr>
          <p:cNvPr id="4" name="슬라이드 이미지 개체 틀 3"/>
          <p:cNvSpPr>
            <a:spLocks noGrp="1" noRot="1" noChangeAspect="1"/>
          </p:cNvSpPr>
          <p:nvPr>
            <p:ph type="sldImg" idx="2"/>
          </p:nvPr>
        </p:nvSpPr>
        <p:spPr>
          <a:xfrm>
            <a:off x="925513" y="685800"/>
            <a:ext cx="500697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D42821-CF68-4972-92E1-72FC09454AAD}" type="slidenum">
              <a:rPr lang="ko-KR" altLang="en-US" smtClean="0"/>
              <a:t>‹#›</a:t>
            </a:fld>
            <a:endParaRPr lang="ko-KR" altLang="en-US"/>
          </a:p>
        </p:txBody>
      </p:sp>
    </p:spTree>
    <p:extLst>
      <p:ext uri="{BB962C8B-B14F-4D97-AF65-F5344CB8AC3E}">
        <p14:creationId xmlns:p14="http://schemas.microsoft.com/office/powerpoint/2010/main" val="13335647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433216" y="1980377"/>
            <a:ext cx="8496000" cy="1296000"/>
          </a:xfrm>
        </p:spPr>
        <p:txBody>
          <a:bodyPr>
            <a:normAutofit/>
          </a:bodyPr>
          <a:lstStyle>
            <a:lvl1pPr>
              <a:defRPr sz="4400">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404223" y="3780585"/>
            <a:ext cx="6553042" cy="1368000"/>
          </a:xfrm>
        </p:spPr>
        <p:txBody>
          <a:bodyPr>
            <a:normAutofit/>
          </a:bodyPr>
          <a:lstStyle>
            <a:lvl1pPr marL="0" indent="0" algn="ctr">
              <a:buNone/>
              <a:defRPr sz="3200" b="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EE8D105-A473-495D-B792-09409D51E948}" type="datetime1">
              <a:rPr lang="ko-KR" altLang="en-US" smtClean="0"/>
              <a:pPr/>
              <a:t>2018-03-29</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1401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68076" y="255164"/>
            <a:ext cx="3079865" cy="1085925"/>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660082" y="255164"/>
            <a:ext cx="5233332" cy="54696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68076" y="1341088"/>
            <a:ext cx="3079865" cy="43837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486F97D-ECF3-4F9E-99D3-CE230241A956}" type="datetime1">
              <a:rPr lang="ko-KR" altLang="en-US" smtClean="0"/>
              <a:t>2018-03-29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159759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834917" y="4486117"/>
            <a:ext cx="5616893" cy="529612"/>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834917" y="572633"/>
            <a:ext cx="5616893" cy="38452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834917" y="5015728"/>
            <a:ext cx="5616893" cy="752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8728E00-6A23-42ED-A3F6-EDA6F327EF4F}" type="datetime1">
              <a:rPr lang="ko-KR" altLang="en-US" smtClean="0"/>
              <a:t>2018-03-29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173734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BEEE5D4-408B-49D1-AE45-3CE00485EA94}"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807443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87079" y="256647"/>
            <a:ext cx="2106335" cy="546819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8074" y="256647"/>
            <a:ext cx="6162980" cy="546819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E4D13BE-F119-4590-8866-A6A6058C647A}"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841323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70662" y="1990866"/>
            <a:ext cx="9020167" cy="1373725"/>
          </a:xfrm>
        </p:spPr>
        <p:txBody>
          <a:bodyPr>
            <a:normAutofit/>
          </a:bodyPr>
          <a:lstStyle>
            <a:lvl1pPr>
              <a:defRPr sz="2966" b="1"/>
            </a:lvl1pPr>
          </a:lstStyle>
          <a:p>
            <a:r>
              <a:rPr lang="ko-KR" altLang="en-US"/>
              <a:t>마스터 제목 스타일 편집</a:t>
            </a:r>
          </a:p>
        </p:txBody>
      </p:sp>
      <p:sp>
        <p:nvSpPr>
          <p:cNvPr id="3" name="부제목 2"/>
          <p:cNvSpPr>
            <a:spLocks noGrp="1"/>
          </p:cNvSpPr>
          <p:nvPr>
            <p:ph type="subTitle" idx="1"/>
          </p:nvPr>
        </p:nvSpPr>
        <p:spPr>
          <a:xfrm>
            <a:off x="170662" y="4081525"/>
            <a:ext cx="9020167" cy="1281647"/>
          </a:xfrm>
        </p:spPr>
        <p:txBody>
          <a:bodyPr>
            <a:normAutofit/>
          </a:bodyPr>
          <a:lstStyle>
            <a:lvl1pPr marL="0" indent="0" algn="r">
              <a:buNone/>
              <a:defRPr sz="1854" b="1">
                <a:solidFill>
                  <a:schemeClr val="tx1">
                    <a:tint val="75000"/>
                  </a:schemeClr>
                </a:solidFill>
              </a:defRPr>
            </a:lvl1pPr>
            <a:lvl2pPr marL="496584" indent="0" algn="ctr">
              <a:buNone/>
              <a:defRPr>
                <a:solidFill>
                  <a:schemeClr val="tx1">
                    <a:tint val="75000"/>
                  </a:schemeClr>
                </a:solidFill>
              </a:defRPr>
            </a:lvl2pPr>
            <a:lvl3pPr marL="993168" indent="0" algn="ctr">
              <a:buNone/>
              <a:defRPr>
                <a:solidFill>
                  <a:schemeClr val="tx1">
                    <a:tint val="75000"/>
                  </a:schemeClr>
                </a:solidFill>
              </a:defRPr>
            </a:lvl3pPr>
            <a:lvl4pPr marL="1489752" indent="0" algn="ctr">
              <a:buNone/>
              <a:defRPr>
                <a:solidFill>
                  <a:schemeClr val="tx1">
                    <a:tint val="75000"/>
                  </a:schemeClr>
                </a:solidFill>
              </a:defRPr>
            </a:lvl4pPr>
            <a:lvl5pPr marL="1986336" indent="0" algn="ctr">
              <a:buNone/>
              <a:defRPr>
                <a:solidFill>
                  <a:schemeClr val="tx1">
                    <a:tint val="75000"/>
                  </a:schemeClr>
                </a:solidFill>
              </a:defRPr>
            </a:lvl5pPr>
            <a:lvl6pPr marL="2482919" indent="0" algn="ctr">
              <a:buNone/>
              <a:defRPr>
                <a:solidFill>
                  <a:schemeClr val="tx1">
                    <a:tint val="75000"/>
                  </a:schemeClr>
                </a:solidFill>
              </a:defRPr>
            </a:lvl6pPr>
            <a:lvl7pPr marL="2979503" indent="0" algn="ctr">
              <a:buNone/>
              <a:defRPr>
                <a:solidFill>
                  <a:schemeClr val="tx1">
                    <a:tint val="75000"/>
                  </a:schemeClr>
                </a:solidFill>
              </a:defRPr>
            </a:lvl7pPr>
            <a:lvl8pPr marL="3476087" indent="0" algn="ctr">
              <a:buNone/>
              <a:defRPr>
                <a:solidFill>
                  <a:schemeClr val="tx1">
                    <a:tint val="75000"/>
                  </a:schemeClr>
                </a:solidFill>
              </a:defRPr>
            </a:lvl8pPr>
            <a:lvl9pPr marL="3972671"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DA44C9C-E70D-4D59-A503-71A90F7C03F8}"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58678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3" name="내용 개체 틀 2"/>
          <p:cNvSpPr>
            <a:spLocks noGrp="1"/>
          </p:cNvSpPr>
          <p:nvPr>
            <p:ph idx="1"/>
          </p:nvPr>
        </p:nvSpPr>
        <p:spPr>
          <a:xfrm>
            <a:off x="170662" y="1315417"/>
            <a:ext cx="9020167" cy="4519994"/>
          </a:xfrm>
        </p:spPr>
        <p:txBody>
          <a:bodyPr lIns="0" tIns="0" rIns="0" bIns="0">
            <a:normAutofit/>
          </a:bodyPr>
          <a:lstStyle>
            <a:lvl1pPr marL="266947" indent="-266947">
              <a:lnSpc>
                <a:spcPct val="120000"/>
              </a:lnSpc>
              <a:buFont typeface="Wingdings" panose="05000000000000000000" pitchFamily="2" charset="2"/>
              <a:buChar char="§"/>
              <a:defRPr sz="1668" b="1"/>
            </a:lvl1pPr>
            <a:lvl2pPr marL="533894" indent="-266947">
              <a:lnSpc>
                <a:spcPct val="120000"/>
              </a:lnSpc>
              <a:buFont typeface="Wingdings" panose="05000000000000000000" pitchFamily="2" charset="2"/>
              <a:buChar char="ü"/>
              <a:defRPr sz="1668" b="1"/>
            </a:lvl2pPr>
            <a:lvl3pPr marL="834210" indent="-266947">
              <a:lnSpc>
                <a:spcPct val="120000"/>
              </a:lnSpc>
              <a:buFont typeface="맑은 고딕" panose="020B0503020000020004" pitchFamily="50" charset="-127"/>
              <a:buChar char="→"/>
              <a:defRPr sz="1668" b="1"/>
            </a:lvl3pPr>
            <a:lvl4pPr marL="1134526" indent="-266947">
              <a:lnSpc>
                <a:spcPct val="120000"/>
              </a:lnSpc>
              <a:defRPr sz="1668" b="1"/>
            </a:lvl4pPr>
            <a:lvl5pPr marL="1401473">
              <a:lnSpc>
                <a:spcPct val="120000"/>
              </a:lnSpc>
              <a:defRPr sz="1668" b="1"/>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a:xfrm>
            <a:off x="468074" y="5966443"/>
            <a:ext cx="2184347" cy="337275"/>
          </a:xfrm>
        </p:spPr>
        <p:txBody>
          <a:bodyPr/>
          <a:lstStyle/>
          <a:p>
            <a:fld id="{35BB4FC9-0787-450A-A12E-2CCFA48D581B}" type="datetime1">
              <a:rPr lang="ko-KR" altLang="en-US" smtClean="0"/>
              <a:t>2018-03-29</a:t>
            </a:fld>
            <a:endParaRPr lang="ko-KR" altLang="en-US"/>
          </a:p>
        </p:txBody>
      </p:sp>
      <p:sp>
        <p:nvSpPr>
          <p:cNvPr id="5" name="바닥글 개체 틀 4"/>
          <p:cNvSpPr>
            <a:spLocks noGrp="1"/>
          </p:cNvSpPr>
          <p:nvPr>
            <p:ph type="ftr" sz="quarter" idx="11"/>
          </p:nvPr>
        </p:nvSpPr>
        <p:spPr>
          <a:xfrm>
            <a:off x="3198509" y="5966443"/>
            <a:ext cx="2964471" cy="337275"/>
          </a:xfrm>
        </p:spPr>
        <p:txBody>
          <a:bodyPr/>
          <a:lstStyle/>
          <a:p>
            <a:endParaRPr lang="ko-KR" altLang="en-US"/>
          </a:p>
        </p:txBody>
      </p:sp>
      <p:grpSp>
        <p:nvGrpSpPr>
          <p:cNvPr id="10" name="그룹 9"/>
          <p:cNvGrpSpPr/>
          <p:nvPr userDrawn="1"/>
        </p:nvGrpSpPr>
        <p:grpSpPr>
          <a:xfrm flipV="1">
            <a:off x="8063765" y="-3852"/>
            <a:ext cx="1300541" cy="1011827"/>
            <a:chOff x="7773686" y="5619175"/>
            <a:chExt cx="1370453" cy="1080001"/>
          </a:xfrm>
        </p:grpSpPr>
        <p:sp>
          <p:nvSpPr>
            <p:cNvPr id="7" name="직각 삼각형 6"/>
            <p:cNvSpPr/>
            <p:nvPr userDrawn="1"/>
          </p:nvSpPr>
          <p:spPr>
            <a:xfrm>
              <a:off x="8421429" y="6159173"/>
              <a:ext cx="720000" cy="540001"/>
            </a:xfrm>
            <a:prstGeom prst="rtTriangle">
              <a:avLst/>
            </a:prstGeom>
            <a:solidFill>
              <a:srgbClr val="EEE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8" name="직각 삼각형 7"/>
            <p:cNvSpPr/>
            <p:nvPr userDrawn="1"/>
          </p:nvSpPr>
          <p:spPr>
            <a:xfrm flipH="1">
              <a:off x="7773686" y="6159175"/>
              <a:ext cx="647700" cy="540001"/>
            </a:xfrm>
            <a:prstGeom prst="rtTriangle">
              <a:avLst/>
            </a:prstGeom>
            <a:solidFill>
              <a:srgbClr val="EC7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9" name="이등변 삼각형 8"/>
            <p:cNvSpPr/>
            <p:nvPr userDrawn="1"/>
          </p:nvSpPr>
          <p:spPr>
            <a:xfrm rot="16200000">
              <a:off x="8244139" y="5799175"/>
              <a:ext cx="1080000" cy="720000"/>
            </a:xfrm>
            <a:prstGeom prst="triangle">
              <a:avLst/>
            </a:prstGeom>
            <a:solidFill>
              <a:srgbClr val="49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grpSp>
      <p:sp>
        <p:nvSpPr>
          <p:cNvPr id="6" name="슬라이드 번호 개체 틀 5"/>
          <p:cNvSpPr>
            <a:spLocks noGrp="1"/>
          </p:cNvSpPr>
          <p:nvPr>
            <p:ph type="sldNum" sz="quarter" idx="12"/>
          </p:nvPr>
        </p:nvSpPr>
        <p:spPr>
          <a:xfrm>
            <a:off x="7004120" y="370979"/>
            <a:ext cx="2184347" cy="337275"/>
          </a:xfrm>
        </p:spPr>
        <p:txBody>
          <a:bodyPr lIns="0" tIns="0" rIns="0" bIns="0"/>
          <a:lstStyle>
            <a:lvl1pPr>
              <a:defRPr sz="1112" b="1">
                <a:solidFill>
                  <a:schemeClr val="bg1"/>
                </a:solidFill>
              </a:defRPr>
            </a:lvl1pPr>
          </a:lstStyle>
          <a:p>
            <a:fld id="{748ED32C-772A-4C05-B8B0-CAB15F454065}" type="slidenum">
              <a:rPr lang="ko-KR" altLang="en-US" smtClean="0"/>
              <a:pPr/>
              <a:t>‹#›</a:t>
            </a:fld>
            <a:endParaRPr lang="ko-KR" altLang="en-US"/>
          </a:p>
        </p:txBody>
      </p:sp>
    </p:spTree>
    <p:extLst>
      <p:ext uri="{BB962C8B-B14F-4D97-AF65-F5344CB8AC3E}">
        <p14:creationId xmlns:p14="http://schemas.microsoft.com/office/powerpoint/2010/main" val="184460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4" name="날짜 개체 틀 3"/>
          <p:cNvSpPr>
            <a:spLocks noGrp="1"/>
          </p:cNvSpPr>
          <p:nvPr>
            <p:ph type="dt" sz="half" idx="10"/>
          </p:nvPr>
        </p:nvSpPr>
        <p:spPr>
          <a:xfrm>
            <a:off x="468074" y="5966443"/>
            <a:ext cx="2184347" cy="337275"/>
          </a:xfrm>
        </p:spPr>
        <p:txBody>
          <a:bodyPr/>
          <a:lstStyle/>
          <a:p>
            <a:fld id="{1EAEBD3F-1505-4ACA-AAE6-5548307AF42B}" type="datetime1">
              <a:rPr lang="ko-KR" altLang="en-US" smtClean="0"/>
              <a:t>2018-03-29</a:t>
            </a:fld>
            <a:endParaRPr lang="ko-KR" altLang="en-US"/>
          </a:p>
        </p:txBody>
      </p:sp>
      <p:sp>
        <p:nvSpPr>
          <p:cNvPr id="5" name="바닥글 개체 틀 4"/>
          <p:cNvSpPr>
            <a:spLocks noGrp="1"/>
          </p:cNvSpPr>
          <p:nvPr>
            <p:ph type="ftr" sz="quarter" idx="11"/>
          </p:nvPr>
        </p:nvSpPr>
        <p:spPr>
          <a:xfrm>
            <a:off x="3198509" y="5966443"/>
            <a:ext cx="2964471" cy="337275"/>
          </a:xfrm>
        </p:spPr>
        <p:txBody>
          <a:bodyPr/>
          <a:lstStyle/>
          <a:p>
            <a:endParaRPr lang="ko-KR" altLang="en-US"/>
          </a:p>
        </p:txBody>
      </p:sp>
      <p:grpSp>
        <p:nvGrpSpPr>
          <p:cNvPr id="10" name="그룹 9"/>
          <p:cNvGrpSpPr/>
          <p:nvPr userDrawn="1"/>
        </p:nvGrpSpPr>
        <p:grpSpPr>
          <a:xfrm flipV="1">
            <a:off x="8063765" y="-3852"/>
            <a:ext cx="1300541" cy="1011827"/>
            <a:chOff x="7773686" y="5619175"/>
            <a:chExt cx="1370453" cy="1080001"/>
          </a:xfrm>
        </p:grpSpPr>
        <p:sp>
          <p:nvSpPr>
            <p:cNvPr id="7" name="직각 삼각형 6"/>
            <p:cNvSpPr/>
            <p:nvPr userDrawn="1"/>
          </p:nvSpPr>
          <p:spPr>
            <a:xfrm>
              <a:off x="8421429" y="6159173"/>
              <a:ext cx="720000" cy="540001"/>
            </a:xfrm>
            <a:prstGeom prst="rtTriangle">
              <a:avLst/>
            </a:prstGeom>
            <a:solidFill>
              <a:srgbClr val="EEE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8" name="직각 삼각형 7"/>
            <p:cNvSpPr/>
            <p:nvPr userDrawn="1"/>
          </p:nvSpPr>
          <p:spPr>
            <a:xfrm flipH="1">
              <a:off x="7773686" y="6159175"/>
              <a:ext cx="647700" cy="540001"/>
            </a:xfrm>
            <a:prstGeom prst="rtTriangle">
              <a:avLst/>
            </a:prstGeom>
            <a:solidFill>
              <a:srgbClr val="EC7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9" name="이등변 삼각형 8"/>
            <p:cNvSpPr/>
            <p:nvPr userDrawn="1"/>
          </p:nvSpPr>
          <p:spPr>
            <a:xfrm rot="16200000">
              <a:off x="8244139" y="5799175"/>
              <a:ext cx="1080000" cy="720000"/>
            </a:xfrm>
            <a:prstGeom prst="triangle">
              <a:avLst/>
            </a:prstGeom>
            <a:solidFill>
              <a:srgbClr val="49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grpSp>
      <p:sp>
        <p:nvSpPr>
          <p:cNvPr id="6" name="슬라이드 번호 개체 틀 5"/>
          <p:cNvSpPr>
            <a:spLocks noGrp="1"/>
          </p:cNvSpPr>
          <p:nvPr>
            <p:ph type="sldNum" sz="quarter" idx="12"/>
          </p:nvPr>
        </p:nvSpPr>
        <p:spPr>
          <a:xfrm>
            <a:off x="7004120" y="370979"/>
            <a:ext cx="2184347" cy="337275"/>
          </a:xfrm>
        </p:spPr>
        <p:txBody>
          <a:bodyPr lIns="0" tIns="0" rIns="0" bIns="0"/>
          <a:lstStyle>
            <a:lvl1pPr>
              <a:defRPr sz="1112" b="1">
                <a:solidFill>
                  <a:schemeClr val="bg1"/>
                </a:solidFill>
              </a:defRPr>
            </a:lvl1pPr>
          </a:lstStyle>
          <a:p>
            <a:fld id="{748ED32C-772A-4C05-B8B0-CAB15F454065}" type="slidenum">
              <a:rPr lang="ko-KR" altLang="en-US" smtClean="0"/>
              <a:pPr/>
              <a:t>‹#›</a:t>
            </a:fld>
            <a:endParaRPr lang="ko-KR" altLang="en-US"/>
          </a:p>
        </p:txBody>
      </p:sp>
    </p:spTree>
    <p:extLst>
      <p:ext uri="{BB962C8B-B14F-4D97-AF65-F5344CB8AC3E}">
        <p14:creationId xmlns:p14="http://schemas.microsoft.com/office/powerpoint/2010/main" val="3711679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39493" y="4118209"/>
            <a:ext cx="7957265" cy="1272845"/>
          </a:xfrm>
        </p:spPr>
        <p:txBody>
          <a:bodyPr anchor="t"/>
          <a:lstStyle>
            <a:lvl1pPr algn="l">
              <a:defRPr sz="4356" b="1" cap="all"/>
            </a:lvl1pPr>
          </a:lstStyle>
          <a:p>
            <a:r>
              <a:rPr lang="ko-KR" altLang="en-US"/>
              <a:t>마스터 제목 스타일 편집</a:t>
            </a:r>
          </a:p>
        </p:txBody>
      </p:sp>
      <p:sp>
        <p:nvSpPr>
          <p:cNvPr id="3" name="텍스트 개체 틀 2"/>
          <p:cNvSpPr>
            <a:spLocks noGrp="1"/>
          </p:cNvSpPr>
          <p:nvPr>
            <p:ph type="body" idx="1"/>
          </p:nvPr>
        </p:nvSpPr>
        <p:spPr>
          <a:xfrm>
            <a:off x="739493" y="2716299"/>
            <a:ext cx="7957265" cy="1401911"/>
          </a:xfrm>
        </p:spPr>
        <p:txBody>
          <a:bodyPr anchor="b"/>
          <a:lstStyle>
            <a:lvl1pPr marL="0" indent="0">
              <a:buNone/>
              <a:defRPr sz="2132">
                <a:solidFill>
                  <a:schemeClr val="tx1">
                    <a:tint val="75000"/>
                  </a:schemeClr>
                </a:solidFill>
              </a:defRPr>
            </a:lvl1pPr>
            <a:lvl2pPr marL="496584" indent="0">
              <a:buNone/>
              <a:defRPr sz="1946">
                <a:solidFill>
                  <a:schemeClr val="tx1">
                    <a:tint val="75000"/>
                  </a:schemeClr>
                </a:solidFill>
              </a:defRPr>
            </a:lvl2pPr>
            <a:lvl3pPr marL="993168" indent="0">
              <a:buNone/>
              <a:defRPr sz="1761">
                <a:solidFill>
                  <a:schemeClr val="tx1">
                    <a:tint val="75000"/>
                  </a:schemeClr>
                </a:solidFill>
              </a:defRPr>
            </a:lvl3pPr>
            <a:lvl4pPr marL="1489752" indent="0">
              <a:buNone/>
              <a:defRPr sz="1483">
                <a:solidFill>
                  <a:schemeClr val="tx1">
                    <a:tint val="75000"/>
                  </a:schemeClr>
                </a:solidFill>
              </a:defRPr>
            </a:lvl4pPr>
            <a:lvl5pPr marL="1986336" indent="0">
              <a:buNone/>
              <a:defRPr sz="1483">
                <a:solidFill>
                  <a:schemeClr val="tx1">
                    <a:tint val="75000"/>
                  </a:schemeClr>
                </a:solidFill>
              </a:defRPr>
            </a:lvl5pPr>
            <a:lvl6pPr marL="2482919" indent="0">
              <a:buNone/>
              <a:defRPr sz="1483">
                <a:solidFill>
                  <a:schemeClr val="tx1">
                    <a:tint val="75000"/>
                  </a:schemeClr>
                </a:solidFill>
              </a:defRPr>
            </a:lvl6pPr>
            <a:lvl7pPr marL="2979503" indent="0">
              <a:buNone/>
              <a:defRPr sz="1483">
                <a:solidFill>
                  <a:schemeClr val="tx1">
                    <a:tint val="75000"/>
                  </a:schemeClr>
                </a:solidFill>
              </a:defRPr>
            </a:lvl7pPr>
            <a:lvl8pPr marL="3476087" indent="0">
              <a:buNone/>
              <a:defRPr sz="1483">
                <a:solidFill>
                  <a:schemeClr val="tx1">
                    <a:tint val="75000"/>
                  </a:schemeClr>
                </a:solidFill>
              </a:defRPr>
            </a:lvl8pPr>
            <a:lvl9pPr marL="3972671" indent="0">
              <a:buNone/>
              <a:defRPr sz="1483">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D7A29A98-1509-4244-82AA-2F5951607359}"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474822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8074" y="1495375"/>
            <a:ext cx="4134657" cy="4229471"/>
          </a:xfrm>
        </p:spPr>
        <p:txBody>
          <a:bodyPr/>
          <a:lstStyle>
            <a:lvl1pPr>
              <a:defRPr sz="3059"/>
            </a:lvl1pPr>
            <a:lvl2pPr>
              <a:defRPr sz="2595"/>
            </a:lvl2pPr>
            <a:lvl3pPr>
              <a:defRPr sz="2132"/>
            </a:lvl3pPr>
            <a:lvl4pPr>
              <a:defRPr sz="1946"/>
            </a:lvl4pPr>
            <a:lvl5pPr>
              <a:defRPr sz="1946"/>
            </a:lvl5pPr>
            <a:lvl6pPr>
              <a:defRPr sz="1946"/>
            </a:lvl6pPr>
            <a:lvl7pPr>
              <a:defRPr sz="1946"/>
            </a:lvl7pPr>
            <a:lvl8pPr>
              <a:defRPr sz="1946"/>
            </a:lvl8pPr>
            <a:lvl9pPr>
              <a:defRPr sz="1946"/>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758757" y="1495375"/>
            <a:ext cx="4134657" cy="4229471"/>
          </a:xfrm>
        </p:spPr>
        <p:txBody>
          <a:bodyPr/>
          <a:lstStyle>
            <a:lvl1pPr>
              <a:defRPr sz="3059"/>
            </a:lvl1pPr>
            <a:lvl2pPr>
              <a:defRPr sz="2595"/>
            </a:lvl2pPr>
            <a:lvl3pPr>
              <a:defRPr sz="2132"/>
            </a:lvl3pPr>
            <a:lvl4pPr>
              <a:defRPr sz="1946"/>
            </a:lvl4pPr>
            <a:lvl5pPr>
              <a:defRPr sz="1946"/>
            </a:lvl5pPr>
            <a:lvl6pPr>
              <a:defRPr sz="1946"/>
            </a:lvl6pPr>
            <a:lvl7pPr>
              <a:defRPr sz="1946"/>
            </a:lvl7pPr>
            <a:lvl8pPr>
              <a:defRPr sz="1946"/>
            </a:lvl8pPr>
            <a:lvl9pPr>
              <a:defRPr sz="1946"/>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8B7EAAE-E105-499F-BCE6-736B3C62047A}" type="datetime1">
              <a:rPr lang="ko-KR" altLang="en-US" smtClean="0"/>
              <a:t>2018-03-29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4167276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68074" y="1434550"/>
            <a:ext cx="4136283" cy="597853"/>
          </a:xfrm>
        </p:spPr>
        <p:txBody>
          <a:bodyPr anchor="b"/>
          <a:lstStyle>
            <a:lvl1pPr marL="0" indent="0">
              <a:buNone/>
              <a:defRPr sz="2595" b="1"/>
            </a:lvl1pPr>
            <a:lvl2pPr marL="496584" indent="0">
              <a:buNone/>
              <a:defRPr sz="2132" b="1"/>
            </a:lvl2pPr>
            <a:lvl3pPr marL="993168" indent="0">
              <a:buNone/>
              <a:defRPr sz="1946" b="1"/>
            </a:lvl3pPr>
            <a:lvl4pPr marL="1489752" indent="0">
              <a:buNone/>
              <a:defRPr sz="1761" b="1"/>
            </a:lvl4pPr>
            <a:lvl5pPr marL="1986336" indent="0">
              <a:buNone/>
              <a:defRPr sz="1761" b="1"/>
            </a:lvl5pPr>
            <a:lvl6pPr marL="2482919" indent="0">
              <a:buNone/>
              <a:defRPr sz="1761" b="1"/>
            </a:lvl6pPr>
            <a:lvl7pPr marL="2979503" indent="0">
              <a:buNone/>
              <a:defRPr sz="1761" b="1"/>
            </a:lvl7pPr>
            <a:lvl8pPr marL="3476087" indent="0">
              <a:buNone/>
              <a:defRPr sz="1761" b="1"/>
            </a:lvl8pPr>
            <a:lvl9pPr marL="3972671" indent="0">
              <a:buNone/>
              <a:defRPr sz="1761" b="1"/>
            </a:lvl9pPr>
          </a:lstStyle>
          <a:p>
            <a:pPr lvl="0"/>
            <a:r>
              <a:rPr lang="ko-KR" altLang="en-US"/>
              <a:t>마스터 텍스트 스타일을 편집합니다</a:t>
            </a:r>
          </a:p>
        </p:txBody>
      </p:sp>
      <p:sp>
        <p:nvSpPr>
          <p:cNvPr id="4" name="내용 개체 틀 3"/>
          <p:cNvSpPr>
            <a:spLocks noGrp="1"/>
          </p:cNvSpPr>
          <p:nvPr>
            <p:ph sz="half" idx="2"/>
          </p:nvPr>
        </p:nvSpPr>
        <p:spPr>
          <a:xfrm>
            <a:off x="468074" y="2032402"/>
            <a:ext cx="4136283" cy="3692442"/>
          </a:xfrm>
        </p:spPr>
        <p:txBody>
          <a:bodyPr/>
          <a:lstStyle>
            <a:lvl1pPr>
              <a:defRPr sz="2595"/>
            </a:lvl1pPr>
            <a:lvl2pPr>
              <a:defRPr sz="2132"/>
            </a:lvl2pPr>
            <a:lvl3pPr>
              <a:defRPr sz="1946"/>
            </a:lvl3pPr>
            <a:lvl4pPr>
              <a:defRPr sz="1761"/>
            </a:lvl4pPr>
            <a:lvl5pPr>
              <a:defRPr sz="1761"/>
            </a:lvl5pPr>
            <a:lvl6pPr>
              <a:defRPr sz="1761"/>
            </a:lvl6pPr>
            <a:lvl7pPr>
              <a:defRPr sz="1761"/>
            </a:lvl7pPr>
            <a:lvl8pPr>
              <a:defRPr sz="1761"/>
            </a:lvl8pPr>
            <a:lvl9pPr>
              <a:defRPr sz="176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755509" y="1434550"/>
            <a:ext cx="4137908" cy="597853"/>
          </a:xfrm>
        </p:spPr>
        <p:txBody>
          <a:bodyPr anchor="b"/>
          <a:lstStyle>
            <a:lvl1pPr marL="0" indent="0">
              <a:buNone/>
              <a:defRPr sz="2595" b="1"/>
            </a:lvl1pPr>
            <a:lvl2pPr marL="496584" indent="0">
              <a:buNone/>
              <a:defRPr sz="2132" b="1"/>
            </a:lvl2pPr>
            <a:lvl3pPr marL="993168" indent="0">
              <a:buNone/>
              <a:defRPr sz="1946" b="1"/>
            </a:lvl3pPr>
            <a:lvl4pPr marL="1489752" indent="0">
              <a:buNone/>
              <a:defRPr sz="1761" b="1"/>
            </a:lvl4pPr>
            <a:lvl5pPr marL="1986336" indent="0">
              <a:buNone/>
              <a:defRPr sz="1761" b="1"/>
            </a:lvl5pPr>
            <a:lvl6pPr marL="2482919" indent="0">
              <a:buNone/>
              <a:defRPr sz="1761" b="1"/>
            </a:lvl6pPr>
            <a:lvl7pPr marL="2979503" indent="0">
              <a:buNone/>
              <a:defRPr sz="1761" b="1"/>
            </a:lvl7pPr>
            <a:lvl8pPr marL="3476087" indent="0">
              <a:buNone/>
              <a:defRPr sz="1761" b="1"/>
            </a:lvl8pPr>
            <a:lvl9pPr marL="3972671" indent="0">
              <a:buNone/>
              <a:defRPr sz="1761" b="1"/>
            </a:lvl9pPr>
          </a:lstStyle>
          <a:p>
            <a:pPr lvl="0"/>
            <a:r>
              <a:rPr lang="ko-KR" altLang="en-US"/>
              <a:t>마스터 텍스트 스타일을 편집합니다</a:t>
            </a:r>
          </a:p>
        </p:txBody>
      </p:sp>
      <p:sp>
        <p:nvSpPr>
          <p:cNvPr id="6" name="내용 개체 틀 5"/>
          <p:cNvSpPr>
            <a:spLocks noGrp="1"/>
          </p:cNvSpPr>
          <p:nvPr>
            <p:ph sz="quarter" idx="4"/>
          </p:nvPr>
        </p:nvSpPr>
        <p:spPr>
          <a:xfrm>
            <a:off x="4755509" y="2032402"/>
            <a:ext cx="4137908" cy="3692442"/>
          </a:xfrm>
        </p:spPr>
        <p:txBody>
          <a:bodyPr/>
          <a:lstStyle>
            <a:lvl1pPr>
              <a:defRPr sz="2595"/>
            </a:lvl1pPr>
            <a:lvl2pPr>
              <a:defRPr sz="2132"/>
            </a:lvl2pPr>
            <a:lvl3pPr>
              <a:defRPr sz="1946"/>
            </a:lvl3pPr>
            <a:lvl4pPr>
              <a:defRPr sz="1761"/>
            </a:lvl4pPr>
            <a:lvl5pPr>
              <a:defRPr sz="1761"/>
            </a:lvl5pPr>
            <a:lvl6pPr>
              <a:defRPr sz="1761"/>
            </a:lvl6pPr>
            <a:lvl7pPr>
              <a:defRPr sz="1761"/>
            </a:lvl7pPr>
            <a:lvl8pPr>
              <a:defRPr sz="1761"/>
            </a:lvl8pPr>
            <a:lvl9pPr>
              <a:defRPr sz="176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E7FB0140-6687-457E-B8F4-9BDC3C60410D}" type="datetime1">
              <a:rPr lang="ko-KR" altLang="en-US" smtClean="0"/>
              <a:t>2018-03-29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65227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60264" y="324161"/>
            <a:ext cx="8640000" cy="1008000"/>
          </a:xfrm>
        </p:spPr>
        <p:txBody>
          <a:bodyPr/>
          <a:lstStyle>
            <a:lvl1pPr>
              <a:defRPr>
                <a:latin typeface="Century Gothic" panose="020B0502020202020204" pitchFamily="34" charset="0"/>
              </a:defRPr>
            </a:lvl1pPr>
          </a:lstStyle>
          <a:p>
            <a:r>
              <a:rPr lang="ko-KR" altLang="en-US"/>
              <a:t>마스터 제목 스타일 편집</a:t>
            </a:r>
          </a:p>
        </p:txBody>
      </p:sp>
      <p:sp>
        <p:nvSpPr>
          <p:cNvPr id="3" name="내용 개체 틀 2"/>
          <p:cNvSpPr>
            <a:spLocks noGrp="1"/>
          </p:cNvSpPr>
          <p:nvPr>
            <p:ph idx="1"/>
          </p:nvPr>
        </p:nvSpPr>
        <p:spPr>
          <a:xfrm>
            <a:off x="360263" y="1476176"/>
            <a:ext cx="8640000" cy="4320000"/>
          </a:xfrm>
        </p:spPr>
        <p:txBody>
          <a:bodyPr/>
          <a:lstStyle>
            <a:lvl1pPr>
              <a:lnSpc>
                <a:spcPct val="120000"/>
              </a:lnSpc>
              <a:defRPr sz="2800">
                <a:latin typeface="Century Gothic" panose="020B0502020202020204" pitchFamily="34" charset="0"/>
              </a:defRPr>
            </a:lvl1pPr>
            <a:lvl2pPr>
              <a:lnSpc>
                <a:spcPct val="120000"/>
              </a:lnSpc>
              <a:defRPr>
                <a:latin typeface="Century Gothic" panose="020B0502020202020204" pitchFamily="34" charset="0"/>
              </a:defRPr>
            </a:lvl2pPr>
            <a:lvl3pPr>
              <a:lnSpc>
                <a:spcPct val="120000"/>
              </a:lnSpc>
              <a:defRPr>
                <a:latin typeface="Century Gothic" panose="020B0502020202020204" pitchFamily="34" charset="0"/>
              </a:defRPr>
            </a:lvl3pPr>
            <a:lvl4pPr>
              <a:lnSpc>
                <a:spcPct val="120000"/>
              </a:lnSpc>
              <a:defRPr>
                <a:latin typeface="Century Gothic" panose="020B0502020202020204" pitchFamily="34" charset="0"/>
              </a:defRPr>
            </a:lvl4pPr>
            <a:lvl5pPr>
              <a:lnSpc>
                <a:spcPct val="120000"/>
              </a:lnSpc>
              <a:defRPr>
                <a:latin typeface="Century Gothic" panose="020B0502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0CEB63F8-4126-4595-A0DE-38B9D056CFA4}"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912176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3" name="날짜 개체 틀 2"/>
          <p:cNvSpPr>
            <a:spLocks noGrp="1"/>
          </p:cNvSpPr>
          <p:nvPr>
            <p:ph type="dt" sz="half" idx="10"/>
          </p:nvPr>
        </p:nvSpPr>
        <p:spPr/>
        <p:txBody>
          <a:bodyPr/>
          <a:lstStyle/>
          <a:p>
            <a:fld id="{92467C3C-B0E4-4432-9E0F-5B21C9EB0B7B}" type="datetime1">
              <a:rPr lang="ko-KR" altLang="en-US" smtClean="0"/>
              <a:t>2018-03-29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867285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D4BA28B-6AC4-48A2-A901-7F6374463681}" type="datetime1">
              <a:rPr lang="ko-KR" altLang="en-US" smtClean="0"/>
              <a:t>2018-03-29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672844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68077" y="255162"/>
            <a:ext cx="3079865" cy="1085926"/>
          </a:xfrm>
        </p:spPr>
        <p:txBody>
          <a:bodyPr anchor="b"/>
          <a:lstStyle>
            <a:lvl1pPr algn="l">
              <a:defRPr sz="2132" b="1"/>
            </a:lvl1pPr>
          </a:lstStyle>
          <a:p>
            <a:r>
              <a:rPr lang="ko-KR" altLang="en-US"/>
              <a:t>마스터 제목 스타일 편집</a:t>
            </a:r>
          </a:p>
        </p:txBody>
      </p:sp>
      <p:sp>
        <p:nvSpPr>
          <p:cNvPr id="3" name="내용 개체 틀 2"/>
          <p:cNvSpPr>
            <a:spLocks noGrp="1"/>
          </p:cNvSpPr>
          <p:nvPr>
            <p:ph idx="1"/>
          </p:nvPr>
        </p:nvSpPr>
        <p:spPr>
          <a:xfrm>
            <a:off x="3660083" y="255165"/>
            <a:ext cx="5233332" cy="5469681"/>
          </a:xfrm>
        </p:spPr>
        <p:txBody>
          <a:bodyPr/>
          <a:lstStyle>
            <a:lvl1pPr>
              <a:defRPr sz="3430"/>
            </a:lvl1pPr>
            <a:lvl2pPr>
              <a:defRPr sz="3059"/>
            </a:lvl2pPr>
            <a:lvl3pPr>
              <a:defRPr sz="2595"/>
            </a:lvl3pPr>
            <a:lvl4pPr>
              <a:defRPr sz="2132"/>
            </a:lvl4pPr>
            <a:lvl5pPr>
              <a:defRPr sz="2132"/>
            </a:lvl5pPr>
            <a:lvl6pPr>
              <a:defRPr sz="2132"/>
            </a:lvl6pPr>
            <a:lvl7pPr>
              <a:defRPr sz="2132"/>
            </a:lvl7pPr>
            <a:lvl8pPr>
              <a:defRPr sz="2132"/>
            </a:lvl8pPr>
            <a:lvl9pPr>
              <a:defRPr sz="213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68077" y="1341090"/>
            <a:ext cx="3079865" cy="4383754"/>
          </a:xfrm>
        </p:spPr>
        <p:txBody>
          <a:bodyPr/>
          <a:lstStyle>
            <a:lvl1pPr marL="0" indent="0">
              <a:buNone/>
              <a:defRPr sz="1483"/>
            </a:lvl1pPr>
            <a:lvl2pPr marL="496584" indent="0">
              <a:buNone/>
              <a:defRPr sz="1298"/>
            </a:lvl2pPr>
            <a:lvl3pPr marL="993168" indent="0">
              <a:buNone/>
              <a:defRPr sz="1112"/>
            </a:lvl3pPr>
            <a:lvl4pPr marL="1489752" indent="0">
              <a:buNone/>
              <a:defRPr sz="1020"/>
            </a:lvl4pPr>
            <a:lvl5pPr marL="1986336" indent="0">
              <a:buNone/>
              <a:defRPr sz="1020"/>
            </a:lvl5pPr>
            <a:lvl6pPr marL="2482919" indent="0">
              <a:buNone/>
              <a:defRPr sz="1020"/>
            </a:lvl6pPr>
            <a:lvl7pPr marL="2979503" indent="0">
              <a:buNone/>
              <a:defRPr sz="1020"/>
            </a:lvl7pPr>
            <a:lvl8pPr marL="3476087" indent="0">
              <a:buNone/>
              <a:defRPr sz="1020"/>
            </a:lvl8pPr>
            <a:lvl9pPr marL="3972671" indent="0">
              <a:buNone/>
              <a:defRPr sz="102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714205E-30A5-4F83-850F-8B4D294FC275}" type="datetime1">
              <a:rPr lang="ko-KR" altLang="en-US" smtClean="0"/>
              <a:t>2018-03-29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05740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834917" y="4486117"/>
            <a:ext cx="5616893" cy="529612"/>
          </a:xfrm>
        </p:spPr>
        <p:txBody>
          <a:bodyPr anchor="b"/>
          <a:lstStyle>
            <a:lvl1pPr algn="l">
              <a:defRPr sz="2132" b="1"/>
            </a:lvl1pPr>
          </a:lstStyle>
          <a:p>
            <a:r>
              <a:rPr lang="ko-KR" altLang="en-US"/>
              <a:t>마스터 제목 스타일 편집</a:t>
            </a:r>
          </a:p>
        </p:txBody>
      </p:sp>
      <p:sp>
        <p:nvSpPr>
          <p:cNvPr id="3" name="그림 개체 틀 2"/>
          <p:cNvSpPr>
            <a:spLocks noGrp="1"/>
          </p:cNvSpPr>
          <p:nvPr>
            <p:ph type="pic" idx="1"/>
          </p:nvPr>
        </p:nvSpPr>
        <p:spPr>
          <a:xfrm>
            <a:off x="1834917" y="572633"/>
            <a:ext cx="5616893" cy="3845243"/>
          </a:xfrm>
        </p:spPr>
        <p:txBody>
          <a:bodyPr/>
          <a:lstStyle>
            <a:lvl1pPr marL="0" indent="0">
              <a:buNone/>
              <a:defRPr sz="3430"/>
            </a:lvl1pPr>
            <a:lvl2pPr marL="496584" indent="0">
              <a:buNone/>
              <a:defRPr sz="3059"/>
            </a:lvl2pPr>
            <a:lvl3pPr marL="993168" indent="0">
              <a:buNone/>
              <a:defRPr sz="2595"/>
            </a:lvl3pPr>
            <a:lvl4pPr marL="1489752" indent="0">
              <a:buNone/>
              <a:defRPr sz="2132"/>
            </a:lvl4pPr>
            <a:lvl5pPr marL="1986336" indent="0">
              <a:buNone/>
              <a:defRPr sz="2132"/>
            </a:lvl5pPr>
            <a:lvl6pPr marL="2482919" indent="0">
              <a:buNone/>
              <a:defRPr sz="2132"/>
            </a:lvl6pPr>
            <a:lvl7pPr marL="2979503" indent="0">
              <a:buNone/>
              <a:defRPr sz="2132"/>
            </a:lvl7pPr>
            <a:lvl8pPr marL="3476087" indent="0">
              <a:buNone/>
              <a:defRPr sz="2132"/>
            </a:lvl8pPr>
            <a:lvl9pPr marL="3972671" indent="0">
              <a:buNone/>
              <a:defRPr sz="2132"/>
            </a:lvl9pPr>
          </a:lstStyle>
          <a:p>
            <a:endParaRPr lang="ko-KR" altLang="en-US"/>
          </a:p>
        </p:txBody>
      </p:sp>
      <p:sp>
        <p:nvSpPr>
          <p:cNvPr id="4" name="텍스트 개체 틀 3"/>
          <p:cNvSpPr>
            <a:spLocks noGrp="1"/>
          </p:cNvSpPr>
          <p:nvPr>
            <p:ph type="body" sz="half" idx="2"/>
          </p:nvPr>
        </p:nvSpPr>
        <p:spPr>
          <a:xfrm>
            <a:off x="1834917" y="5015730"/>
            <a:ext cx="5616893" cy="752135"/>
          </a:xfrm>
        </p:spPr>
        <p:txBody>
          <a:bodyPr/>
          <a:lstStyle>
            <a:lvl1pPr marL="0" indent="0">
              <a:buNone/>
              <a:defRPr sz="1483"/>
            </a:lvl1pPr>
            <a:lvl2pPr marL="496584" indent="0">
              <a:buNone/>
              <a:defRPr sz="1298"/>
            </a:lvl2pPr>
            <a:lvl3pPr marL="993168" indent="0">
              <a:buNone/>
              <a:defRPr sz="1112"/>
            </a:lvl3pPr>
            <a:lvl4pPr marL="1489752" indent="0">
              <a:buNone/>
              <a:defRPr sz="1020"/>
            </a:lvl4pPr>
            <a:lvl5pPr marL="1986336" indent="0">
              <a:buNone/>
              <a:defRPr sz="1020"/>
            </a:lvl5pPr>
            <a:lvl6pPr marL="2482919" indent="0">
              <a:buNone/>
              <a:defRPr sz="1020"/>
            </a:lvl6pPr>
            <a:lvl7pPr marL="2979503" indent="0">
              <a:buNone/>
              <a:defRPr sz="1020"/>
            </a:lvl7pPr>
            <a:lvl8pPr marL="3476087" indent="0">
              <a:buNone/>
              <a:defRPr sz="1020"/>
            </a:lvl8pPr>
            <a:lvl9pPr marL="3972671" indent="0">
              <a:buNone/>
              <a:defRPr sz="102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19A99AD8-EFAA-40AA-92CB-3DE90DF775DA}" type="datetime1">
              <a:rPr lang="ko-KR" altLang="en-US" smtClean="0"/>
              <a:t>2018-03-29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2924060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98B28A9-7B53-4F1D-AA8A-43D7152296D6}"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103101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87080" y="256650"/>
            <a:ext cx="2106335" cy="546819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8074" y="256650"/>
            <a:ext cx="6162980" cy="546819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E56CAF6-C20E-4122-A875-8055CB44474E}"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210311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yj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60264" y="252121"/>
            <a:ext cx="8640000" cy="720000"/>
          </a:xfrm>
        </p:spPr>
        <p:txBody>
          <a:bodyPr>
            <a:normAutofit/>
          </a:bodyPr>
          <a:lstStyle>
            <a:lvl1pPr algn="l">
              <a:defRPr sz="3600" b="1">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내용 개체 틀 2"/>
          <p:cNvSpPr>
            <a:spLocks noGrp="1"/>
          </p:cNvSpPr>
          <p:nvPr>
            <p:ph idx="1"/>
          </p:nvPr>
        </p:nvSpPr>
        <p:spPr>
          <a:xfrm>
            <a:off x="360263" y="1044129"/>
            <a:ext cx="8640000" cy="4680056"/>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2BB61BDC-B0ED-4804-A88C-81B28739FBF8}"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8281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j_비교">
    <p:spTree>
      <p:nvGrpSpPr>
        <p:cNvPr id="1" name=""/>
        <p:cNvGrpSpPr/>
        <p:nvPr/>
      </p:nvGrpSpPr>
      <p:grpSpPr>
        <a:xfrm>
          <a:off x="0" y="0"/>
          <a:ext cx="0" cy="0"/>
          <a:chOff x="0" y="0"/>
          <a:chExt cx="0" cy="0"/>
        </a:xfrm>
      </p:grpSpPr>
      <p:sp>
        <p:nvSpPr>
          <p:cNvPr id="2" name="제목 1"/>
          <p:cNvSpPr>
            <a:spLocks noGrp="1"/>
          </p:cNvSpPr>
          <p:nvPr>
            <p:ph type="title"/>
          </p:nvPr>
        </p:nvSpPr>
        <p:spPr>
          <a:xfrm>
            <a:off x="360264" y="252121"/>
            <a:ext cx="8640000" cy="720000"/>
          </a:xfrm>
        </p:spPr>
        <p:txBody>
          <a:bodyPr>
            <a:normAutofit/>
          </a:bodyPr>
          <a:lstStyle>
            <a:lvl1pPr>
              <a:defRPr sz="3600" b="1">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내용 개체 틀 2"/>
          <p:cNvSpPr>
            <a:spLocks noGrp="1"/>
          </p:cNvSpPr>
          <p:nvPr>
            <p:ph idx="1"/>
          </p:nvPr>
        </p:nvSpPr>
        <p:spPr>
          <a:xfrm>
            <a:off x="360263" y="1548185"/>
            <a:ext cx="4320000" cy="4176000"/>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22DF1ECB-4838-4D49-8952-35FB8A3997C1}"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
        <p:nvSpPr>
          <p:cNvPr id="7" name="내용 개체 틀 2"/>
          <p:cNvSpPr>
            <a:spLocks noGrp="1"/>
          </p:cNvSpPr>
          <p:nvPr>
            <p:ph idx="13"/>
          </p:nvPr>
        </p:nvSpPr>
        <p:spPr>
          <a:xfrm>
            <a:off x="4680744" y="1548185"/>
            <a:ext cx="4320000" cy="4176000"/>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29943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39493" y="4118208"/>
            <a:ext cx="7957265" cy="1272846"/>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39493" y="2716297"/>
            <a:ext cx="7957265" cy="140191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658F421-AD10-4F9D-A8EE-781C699EBFF5}" type="datetime1">
              <a:rPr lang="ko-KR" altLang="en-US" smtClean="0"/>
              <a:t>2018-03-29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3528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8074" y="1495374"/>
            <a:ext cx="4134657" cy="42294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758757" y="1495374"/>
            <a:ext cx="4134657" cy="42294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7A2590E-75AE-41AD-AAB7-A0794B800105}" type="datetime1">
              <a:rPr lang="ko-KR" altLang="en-US" smtClean="0"/>
              <a:t>2018-03-29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95243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ko-KR" altLang="en-US"/>
              <a:t>마스터 제목 스타일 편집</a:t>
            </a:r>
          </a:p>
        </p:txBody>
      </p:sp>
      <p:sp>
        <p:nvSpPr>
          <p:cNvPr id="3" name="텍스트 개체 틀 2"/>
          <p:cNvSpPr>
            <a:spLocks noGrp="1"/>
          </p:cNvSpPr>
          <p:nvPr>
            <p:ph type="body" idx="1"/>
          </p:nvPr>
        </p:nvSpPr>
        <p:spPr>
          <a:xfrm>
            <a:off x="468074" y="1434549"/>
            <a:ext cx="4136283" cy="59785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내용 개체 틀 3"/>
          <p:cNvSpPr>
            <a:spLocks noGrp="1"/>
          </p:cNvSpPr>
          <p:nvPr>
            <p:ph sz="half" idx="2"/>
          </p:nvPr>
        </p:nvSpPr>
        <p:spPr>
          <a:xfrm>
            <a:off x="468074" y="2032401"/>
            <a:ext cx="4136283" cy="369244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755507" y="1434549"/>
            <a:ext cx="4137908" cy="59785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755507" y="2032401"/>
            <a:ext cx="4137908" cy="369244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C21CDFC-2488-4B62-B25D-D724676C1136}" type="datetime1">
              <a:rPr lang="ko-KR" altLang="en-US" smtClean="0"/>
              <a:t>2018-03-29</a:t>
            </a:fld>
            <a:endParaRPr lang="ko-KR" altLang="en-US"/>
          </a:p>
        </p:txBody>
      </p:sp>
      <p:sp>
        <p:nvSpPr>
          <p:cNvPr id="8" name="바닥글 개체 틀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9" name="슬라이드 번호 개체 틀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03735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360264" y="324161"/>
            <a:ext cx="8640000" cy="1008000"/>
          </a:xfrm>
        </p:spPr>
        <p:txBody>
          <a:bodyPr/>
          <a:lstStyle>
            <a:lvl1pPr>
              <a:defRPr>
                <a:latin typeface="Century Gothic" panose="020B0502020202020204" pitchFamily="34" charset="0"/>
              </a:defRPr>
            </a:lvl1pPr>
          </a:lstStyle>
          <a:p>
            <a:r>
              <a:rPr lang="ko-KR" altLang="en-US"/>
              <a:t>마스터 제목 스타일 편집</a:t>
            </a:r>
          </a:p>
        </p:txBody>
      </p:sp>
      <p:sp>
        <p:nvSpPr>
          <p:cNvPr id="3" name="날짜 개체 틀 2"/>
          <p:cNvSpPr>
            <a:spLocks noGrp="1"/>
          </p:cNvSpPr>
          <p:nvPr>
            <p:ph type="dt" sz="half" idx="10"/>
          </p:nvPr>
        </p:nvSpPr>
        <p:spPr/>
        <p:txBody>
          <a:bodyPr/>
          <a:lstStyle/>
          <a:p>
            <a:fld id="{FB116C88-9741-4661-80E3-1574A0BB4267}" type="datetime1">
              <a:rPr lang="ko-KR" altLang="en-US" smtClean="0"/>
              <a:t>2018-03-29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414869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63A5B74-B15E-4A4B-8205-07D7F5F3D6ED}" type="datetime1">
              <a:rPr lang="ko-KR" altLang="en-US" smtClean="0"/>
              <a:t>2018-03-29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57178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68075" y="256647"/>
            <a:ext cx="8425339" cy="106812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68075" y="1495374"/>
            <a:ext cx="8425339" cy="4229471"/>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68074" y="5939951"/>
            <a:ext cx="2184347" cy="341206"/>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96128F2-3091-42C9-886B-2219534F619A}" type="datetime1">
              <a:rPr lang="ko-KR" altLang="en-US" smtClean="0"/>
              <a:t>2018-03-29</a:t>
            </a:fld>
            <a:endParaRPr lang="ko-KR" altLang="en-US"/>
          </a:p>
        </p:txBody>
      </p:sp>
      <p:sp>
        <p:nvSpPr>
          <p:cNvPr id="5" name="바닥글 개체 틀 4"/>
          <p:cNvSpPr>
            <a:spLocks noGrp="1"/>
          </p:cNvSpPr>
          <p:nvPr>
            <p:ph type="ftr" sz="quarter" idx="3"/>
          </p:nvPr>
        </p:nvSpPr>
        <p:spPr>
          <a:xfrm>
            <a:off x="3198509" y="5939951"/>
            <a:ext cx="2964471" cy="341206"/>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4"/>
          </p:nvPr>
        </p:nvSpPr>
        <p:spPr>
          <a:xfrm>
            <a:off x="6709067" y="5939951"/>
            <a:ext cx="2184347" cy="341206"/>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743346366"/>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68" r:id="rId3"/>
    <p:sldLayoutId id="2147484082"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Lst>
  <p:hf hdr="0" ftr="0" dt="0"/>
  <p:txStyles>
    <p:titleStyle>
      <a:lvl1pPr algn="ctr" defTabSz="914400" rtl="0" eaLnBrk="1" latinLnBrk="1"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50000"/>
            <a:lum/>
          </a:blip>
          <a:srcRect/>
          <a:tile tx="0" ty="0" sx="96000" sy="96000" flip="none" algn="tl"/>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68075" y="256648"/>
            <a:ext cx="8425339" cy="1068122"/>
          </a:xfrm>
          <a:prstGeom prst="rect">
            <a:avLst/>
          </a:prstGeom>
        </p:spPr>
        <p:txBody>
          <a:bodyPr vert="horz" lIns="107149" tIns="53575" rIns="107149" bIns="53575" rtlCol="0" anchor="ctr">
            <a:normAutofit/>
          </a:bodyPr>
          <a:lstStyle/>
          <a:p>
            <a:r>
              <a:rPr lang="ko-KR" altLang="en-US"/>
              <a:t>마스터 제목 스타일 편집</a:t>
            </a:r>
          </a:p>
        </p:txBody>
      </p:sp>
      <p:sp>
        <p:nvSpPr>
          <p:cNvPr id="3" name="텍스트 개체 틀 2"/>
          <p:cNvSpPr>
            <a:spLocks noGrp="1"/>
          </p:cNvSpPr>
          <p:nvPr>
            <p:ph type="body" idx="1"/>
          </p:nvPr>
        </p:nvSpPr>
        <p:spPr>
          <a:xfrm>
            <a:off x="468075" y="1495375"/>
            <a:ext cx="8425339" cy="4229471"/>
          </a:xfrm>
          <a:prstGeom prst="rect">
            <a:avLst/>
          </a:prstGeom>
        </p:spPr>
        <p:txBody>
          <a:bodyPr vert="horz" lIns="107149" tIns="53575" rIns="107149" bIns="53575"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68074" y="5939953"/>
            <a:ext cx="2184347" cy="341206"/>
          </a:xfrm>
          <a:prstGeom prst="rect">
            <a:avLst/>
          </a:prstGeom>
        </p:spPr>
        <p:txBody>
          <a:bodyPr vert="horz" lIns="107149" tIns="53575" rIns="107149" bIns="53575" rtlCol="0" anchor="ctr"/>
          <a:lstStyle>
            <a:lvl1pPr algn="l">
              <a:defRPr sz="1298">
                <a:solidFill>
                  <a:schemeClr val="tx1">
                    <a:tint val="75000"/>
                  </a:schemeClr>
                </a:solidFill>
              </a:defRPr>
            </a:lvl1pPr>
          </a:lstStyle>
          <a:p>
            <a:fld id="{7CDEAE52-0B4E-4715-9D98-5A5EEE80C814}" type="datetime1">
              <a:rPr lang="ko-KR" altLang="en-US" smtClean="0"/>
              <a:t>2018-03-29</a:t>
            </a:fld>
            <a:endParaRPr lang="ko-KR" altLang="en-US"/>
          </a:p>
        </p:txBody>
      </p:sp>
      <p:sp>
        <p:nvSpPr>
          <p:cNvPr id="5" name="바닥글 개체 틀 4"/>
          <p:cNvSpPr>
            <a:spLocks noGrp="1"/>
          </p:cNvSpPr>
          <p:nvPr>
            <p:ph type="ftr" sz="quarter" idx="3"/>
          </p:nvPr>
        </p:nvSpPr>
        <p:spPr>
          <a:xfrm>
            <a:off x="3198509" y="5939953"/>
            <a:ext cx="2964471" cy="341206"/>
          </a:xfrm>
          <a:prstGeom prst="rect">
            <a:avLst/>
          </a:prstGeom>
        </p:spPr>
        <p:txBody>
          <a:bodyPr vert="horz" lIns="107149" tIns="53575" rIns="107149" bIns="53575" rtlCol="0" anchor="ctr"/>
          <a:lstStyle>
            <a:lvl1pPr algn="ctr">
              <a:defRPr sz="1298">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709068" y="5939953"/>
            <a:ext cx="2184347" cy="341206"/>
          </a:xfrm>
          <a:prstGeom prst="rect">
            <a:avLst/>
          </a:prstGeom>
        </p:spPr>
        <p:txBody>
          <a:bodyPr vert="horz" lIns="107149" tIns="53575" rIns="107149" bIns="53575" rtlCol="0" anchor="ctr"/>
          <a:lstStyle>
            <a:lvl1pPr algn="r">
              <a:defRPr sz="1298">
                <a:solidFill>
                  <a:schemeClr val="tx1">
                    <a:tint val="75000"/>
                  </a:schemeClr>
                </a:solidFill>
              </a:defRPr>
            </a:lvl1p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737633958"/>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Lst>
  <p:hf hdr="0" ftr="0" dt="0"/>
  <p:txStyles>
    <p:titleStyle>
      <a:lvl1pPr algn="ctr" defTabSz="993168" rtl="0" eaLnBrk="1" latinLnBrk="1" hangingPunct="1">
        <a:spcBef>
          <a:spcPct val="0"/>
        </a:spcBef>
        <a:buNone/>
        <a:defRPr sz="4820" kern="1200">
          <a:solidFill>
            <a:schemeClr val="tx1"/>
          </a:solidFill>
          <a:latin typeface="+mj-lt"/>
          <a:ea typeface="+mj-ea"/>
          <a:cs typeface="+mj-cs"/>
        </a:defRPr>
      </a:lvl1pPr>
    </p:titleStyle>
    <p:bodyStyle>
      <a:lvl1pPr marL="372438" indent="-372438" algn="l" defTabSz="993168" rtl="0" eaLnBrk="1" latinLnBrk="1" hangingPunct="1">
        <a:spcBef>
          <a:spcPct val="20000"/>
        </a:spcBef>
        <a:buFont typeface="Arial" panose="020B0604020202020204" pitchFamily="34" charset="0"/>
        <a:buChar char="•"/>
        <a:defRPr sz="3430" kern="1200">
          <a:solidFill>
            <a:schemeClr val="tx1"/>
          </a:solidFill>
          <a:latin typeface="+mn-lt"/>
          <a:ea typeface="+mn-ea"/>
          <a:cs typeface="+mn-cs"/>
        </a:defRPr>
      </a:lvl1pPr>
      <a:lvl2pPr marL="806949" indent="-310365" algn="l" defTabSz="993168" rtl="0" eaLnBrk="1" latinLnBrk="1" hangingPunct="1">
        <a:spcBef>
          <a:spcPct val="20000"/>
        </a:spcBef>
        <a:buFont typeface="Arial" panose="020B0604020202020204" pitchFamily="34" charset="0"/>
        <a:buChar char="–"/>
        <a:defRPr sz="3059" kern="1200">
          <a:solidFill>
            <a:schemeClr val="tx1"/>
          </a:solidFill>
          <a:latin typeface="+mn-lt"/>
          <a:ea typeface="+mn-ea"/>
          <a:cs typeface="+mn-cs"/>
        </a:defRPr>
      </a:lvl2pPr>
      <a:lvl3pPr marL="1241459" indent="-248291" algn="l" defTabSz="993168" rtl="0" eaLnBrk="1" latinLnBrk="1" hangingPunct="1">
        <a:spcBef>
          <a:spcPct val="20000"/>
        </a:spcBef>
        <a:buFont typeface="Arial" panose="020B0604020202020204" pitchFamily="34" charset="0"/>
        <a:buChar char="•"/>
        <a:defRPr sz="2595" kern="1200">
          <a:solidFill>
            <a:schemeClr val="tx1"/>
          </a:solidFill>
          <a:latin typeface="+mn-lt"/>
          <a:ea typeface="+mn-ea"/>
          <a:cs typeface="+mn-cs"/>
        </a:defRPr>
      </a:lvl3pPr>
      <a:lvl4pPr marL="1738043"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4pPr>
      <a:lvl5pPr marL="2234627"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5pPr>
      <a:lvl6pPr marL="2731211"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6pPr>
      <a:lvl7pPr marL="3227795"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7pPr>
      <a:lvl8pPr marL="3724379"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8pPr>
      <a:lvl9pPr marL="4220963"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9pPr>
    </p:bodyStyle>
    <p:otherStyle>
      <a:defPPr>
        <a:defRPr lang="ko-KR"/>
      </a:defPPr>
      <a:lvl1pPr marL="0" algn="l" defTabSz="993168" rtl="0" eaLnBrk="1" latinLnBrk="1" hangingPunct="1">
        <a:defRPr sz="1946" kern="1200">
          <a:solidFill>
            <a:schemeClr val="tx1"/>
          </a:solidFill>
          <a:latin typeface="+mn-lt"/>
          <a:ea typeface="+mn-ea"/>
          <a:cs typeface="+mn-cs"/>
        </a:defRPr>
      </a:lvl1pPr>
      <a:lvl2pPr marL="496584" algn="l" defTabSz="993168" rtl="0" eaLnBrk="1" latinLnBrk="1" hangingPunct="1">
        <a:defRPr sz="1946" kern="1200">
          <a:solidFill>
            <a:schemeClr val="tx1"/>
          </a:solidFill>
          <a:latin typeface="+mn-lt"/>
          <a:ea typeface="+mn-ea"/>
          <a:cs typeface="+mn-cs"/>
        </a:defRPr>
      </a:lvl2pPr>
      <a:lvl3pPr marL="993168" algn="l" defTabSz="993168" rtl="0" eaLnBrk="1" latinLnBrk="1" hangingPunct="1">
        <a:defRPr sz="1946" kern="1200">
          <a:solidFill>
            <a:schemeClr val="tx1"/>
          </a:solidFill>
          <a:latin typeface="+mn-lt"/>
          <a:ea typeface="+mn-ea"/>
          <a:cs typeface="+mn-cs"/>
        </a:defRPr>
      </a:lvl3pPr>
      <a:lvl4pPr marL="1489752" algn="l" defTabSz="993168" rtl="0" eaLnBrk="1" latinLnBrk="1" hangingPunct="1">
        <a:defRPr sz="1946" kern="1200">
          <a:solidFill>
            <a:schemeClr val="tx1"/>
          </a:solidFill>
          <a:latin typeface="+mn-lt"/>
          <a:ea typeface="+mn-ea"/>
          <a:cs typeface="+mn-cs"/>
        </a:defRPr>
      </a:lvl4pPr>
      <a:lvl5pPr marL="1986336" algn="l" defTabSz="993168" rtl="0" eaLnBrk="1" latinLnBrk="1" hangingPunct="1">
        <a:defRPr sz="1946" kern="1200">
          <a:solidFill>
            <a:schemeClr val="tx1"/>
          </a:solidFill>
          <a:latin typeface="+mn-lt"/>
          <a:ea typeface="+mn-ea"/>
          <a:cs typeface="+mn-cs"/>
        </a:defRPr>
      </a:lvl5pPr>
      <a:lvl6pPr marL="2482919" algn="l" defTabSz="993168" rtl="0" eaLnBrk="1" latinLnBrk="1" hangingPunct="1">
        <a:defRPr sz="1946" kern="1200">
          <a:solidFill>
            <a:schemeClr val="tx1"/>
          </a:solidFill>
          <a:latin typeface="+mn-lt"/>
          <a:ea typeface="+mn-ea"/>
          <a:cs typeface="+mn-cs"/>
        </a:defRPr>
      </a:lvl6pPr>
      <a:lvl7pPr marL="2979503" algn="l" defTabSz="993168" rtl="0" eaLnBrk="1" latinLnBrk="1" hangingPunct="1">
        <a:defRPr sz="1946" kern="1200">
          <a:solidFill>
            <a:schemeClr val="tx1"/>
          </a:solidFill>
          <a:latin typeface="+mn-lt"/>
          <a:ea typeface="+mn-ea"/>
          <a:cs typeface="+mn-cs"/>
        </a:defRPr>
      </a:lvl7pPr>
      <a:lvl8pPr marL="3476087" algn="l" defTabSz="993168" rtl="0" eaLnBrk="1" latinLnBrk="1" hangingPunct="1">
        <a:defRPr sz="1946" kern="1200">
          <a:solidFill>
            <a:schemeClr val="tx1"/>
          </a:solidFill>
          <a:latin typeface="+mn-lt"/>
          <a:ea typeface="+mn-ea"/>
          <a:cs typeface="+mn-cs"/>
        </a:defRPr>
      </a:lvl8pPr>
      <a:lvl9pPr marL="3972671" algn="l" defTabSz="993168" rtl="0" eaLnBrk="1" latinLnBrk="1"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70C8E8-C63F-4130-948C-49583CBDC702}"/>
              </a:ext>
            </a:extLst>
          </p:cNvPr>
          <p:cNvSpPr>
            <a:spLocks noGrp="1"/>
          </p:cNvSpPr>
          <p:nvPr>
            <p:ph type="ctrTitle"/>
          </p:nvPr>
        </p:nvSpPr>
        <p:spPr/>
        <p:txBody>
          <a:bodyPr/>
          <a:lstStyle/>
          <a:p>
            <a:r>
              <a:rPr lang="en-US" altLang="ko-KR" dirty="0"/>
              <a:t>RAID I/O pattern </a:t>
            </a:r>
            <a:r>
              <a:rPr lang="ko-KR" altLang="en-US" dirty="0"/>
              <a:t>분석 </a:t>
            </a:r>
          </a:p>
        </p:txBody>
      </p:sp>
      <p:sp>
        <p:nvSpPr>
          <p:cNvPr id="3" name="부제목 2">
            <a:extLst>
              <a:ext uri="{FF2B5EF4-FFF2-40B4-BE49-F238E27FC236}">
                <a16:creationId xmlns:a16="http://schemas.microsoft.com/office/drawing/2014/main" id="{FA4EC485-140C-4C6C-9AB2-FFD3BA4A6455}"/>
              </a:ext>
            </a:extLst>
          </p:cNvPr>
          <p:cNvSpPr>
            <a:spLocks noGrp="1"/>
          </p:cNvSpPr>
          <p:nvPr>
            <p:ph type="subTitle" idx="1"/>
          </p:nvPr>
        </p:nvSpPr>
        <p:spPr/>
        <p:txBody>
          <a:bodyPr/>
          <a:lstStyle/>
          <a:p>
            <a:r>
              <a:rPr lang="ko-KR" altLang="en-US" dirty="0"/>
              <a:t>김서진 </a:t>
            </a:r>
          </a:p>
        </p:txBody>
      </p:sp>
    </p:spTree>
    <p:extLst>
      <p:ext uri="{BB962C8B-B14F-4D97-AF65-F5344CB8AC3E}">
        <p14:creationId xmlns:p14="http://schemas.microsoft.com/office/powerpoint/2010/main" val="150110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D45FF2-68B3-4E8F-A1C9-13473C83EB55}"/>
              </a:ext>
            </a:extLst>
          </p:cNvPr>
          <p:cNvSpPr>
            <a:spLocks noGrp="1"/>
          </p:cNvSpPr>
          <p:nvPr>
            <p:ph type="title"/>
          </p:nvPr>
        </p:nvSpPr>
        <p:spPr/>
        <p:txBody>
          <a:bodyPr/>
          <a:lstStyle/>
          <a:p>
            <a:r>
              <a:rPr lang="en-US" altLang="ko-KR" dirty="0"/>
              <a:t>Hardware RAID </a:t>
            </a:r>
            <a:endParaRPr lang="ko-KR" altLang="en-US" dirty="0"/>
          </a:p>
        </p:txBody>
      </p:sp>
      <p:sp>
        <p:nvSpPr>
          <p:cNvPr id="3" name="내용 개체 틀 2">
            <a:extLst>
              <a:ext uri="{FF2B5EF4-FFF2-40B4-BE49-F238E27FC236}">
                <a16:creationId xmlns:a16="http://schemas.microsoft.com/office/drawing/2014/main" id="{6B8B279E-77EA-40AB-867D-81A58F8DA6BD}"/>
              </a:ext>
            </a:extLst>
          </p:cNvPr>
          <p:cNvSpPr>
            <a:spLocks noGrp="1"/>
          </p:cNvSpPr>
          <p:nvPr>
            <p:ph idx="1"/>
          </p:nvPr>
        </p:nvSpPr>
        <p:spPr/>
        <p:txBody>
          <a:bodyPr>
            <a:normAutofit fontScale="92500" lnSpcReduction="10000"/>
          </a:bodyPr>
          <a:lstStyle/>
          <a:p>
            <a:pPr fontAlgn="base"/>
            <a:r>
              <a:rPr lang="en-US" altLang="ko-KR" dirty="0"/>
              <a:t>Boosts</a:t>
            </a:r>
            <a:r>
              <a:rPr lang="en-US" altLang="ko-KR" b="0" dirty="0"/>
              <a:t> </a:t>
            </a:r>
            <a:r>
              <a:rPr lang="en-US" altLang="ko-KR" dirty="0"/>
              <a:t>system performance for backups and restoration</a:t>
            </a:r>
            <a:r>
              <a:rPr lang="en-US" altLang="ko-KR" b="0" dirty="0"/>
              <a:t>, (especially in legacy equipment with limited processing power, by adding DRAM cache memory to the system.) Translates to less strain on the system when writing backups, and less downtime when restoring data.</a:t>
            </a:r>
          </a:p>
          <a:p>
            <a:pPr fontAlgn="base"/>
            <a:r>
              <a:rPr lang="en-US" altLang="ko-KR" dirty="0"/>
              <a:t>Adds RAID configuration options that may otherwise be unavailable using just the motherboard</a:t>
            </a:r>
            <a:r>
              <a:rPr lang="en-US" altLang="ko-KR" b="0" dirty="0"/>
              <a:t>—like RAID 5/6, for example, which provides one and two drive failure tolerance.</a:t>
            </a:r>
          </a:p>
          <a:p>
            <a:pPr fontAlgn="base"/>
            <a:r>
              <a:rPr lang="en-US" altLang="ko-KR" dirty="0"/>
              <a:t>Protection against data corruption resulting from a loss of power during the backup process</a:t>
            </a:r>
            <a:r>
              <a:rPr lang="en-US" altLang="ko-KR" b="0" dirty="0"/>
              <a:t>. Battery backup units (BBU) or onboard Flash memory in RAID cards provide the extra fail-safes here.</a:t>
            </a:r>
          </a:p>
          <a:p>
            <a:pPr fontAlgn="base"/>
            <a:r>
              <a:rPr lang="en-US" altLang="ko-KR" b="0" dirty="0"/>
              <a:t>Adds system compatibility with enterprise SAS HDDs, which are designed for 24/7 operation and have extra error correcting features compared to consumer-grade SATA III HDDs.</a:t>
            </a:r>
          </a:p>
          <a:p>
            <a:endParaRPr lang="ko-KR" altLang="en-US" dirty="0"/>
          </a:p>
        </p:txBody>
      </p:sp>
      <p:sp>
        <p:nvSpPr>
          <p:cNvPr id="4" name="슬라이드 번호 개체 틀 3">
            <a:extLst>
              <a:ext uri="{FF2B5EF4-FFF2-40B4-BE49-F238E27FC236}">
                <a16:creationId xmlns:a16="http://schemas.microsoft.com/office/drawing/2014/main" id="{949632CE-078A-4245-AED0-09AEFE8FFCCC}"/>
              </a:ext>
            </a:extLst>
          </p:cNvPr>
          <p:cNvSpPr>
            <a:spLocks noGrp="1"/>
          </p:cNvSpPr>
          <p:nvPr>
            <p:ph type="sldNum" sz="quarter" idx="12"/>
          </p:nvPr>
        </p:nvSpPr>
        <p:spPr/>
        <p:txBody>
          <a:bodyPr/>
          <a:lstStyle/>
          <a:p>
            <a:fld id="{4BEDD84E-25D4-4983-8AA1-2863C96F08D9}" type="slidenum">
              <a:rPr lang="ko-KR" altLang="en-US" smtClean="0"/>
              <a:pPr/>
              <a:t>10</a:t>
            </a:fld>
            <a:endParaRPr lang="ko-KR" altLang="en-US"/>
          </a:p>
        </p:txBody>
      </p:sp>
    </p:spTree>
    <p:extLst>
      <p:ext uri="{BB962C8B-B14F-4D97-AF65-F5344CB8AC3E}">
        <p14:creationId xmlns:p14="http://schemas.microsoft.com/office/powerpoint/2010/main" val="8848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395E3-C0BE-4C44-AC56-E1CBCF37302B}"/>
              </a:ext>
            </a:extLst>
          </p:cNvPr>
          <p:cNvSpPr>
            <a:spLocks noGrp="1"/>
          </p:cNvSpPr>
          <p:nvPr>
            <p:ph type="title"/>
          </p:nvPr>
        </p:nvSpPr>
        <p:spPr/>
        <p:txBody>
          <a:bodyPr/>
          <a:lstStyle/>
          <a:p>
            <a:r>
              <a:rPr lang="en-US" altLang="ko-KR" dirty="0"/>
              <a:t>Software RAID </a:t>
            </a:r>
            <a:endParaRPr lang="ko-KR" altLang="en-US" dirty="0"/>
          </a:p>
        </p:txBody>
      </p:sp>
      <p:sp>
        <p:nvSpPr>
          <p:cNvPr id="3" name="내용 개체 틀 2">
            <a:extLst>
              <a:ext uri="{FF2B5EF4-FFF2-40B4-BE49-F238E27FC236}">
                <a16:creationId xmlns:a16="http://schemas.microsoft.com/office/drawing/2014/main" id="{BAC4AD33-39B4-47E3-9FFB-59636BDDE1C4}"/>
              </a:ext>
            </a:extLst>
          </p:cNvPr>
          <p:cNvSpPr>
            <a:spLocks noGrp="1"/>
          </p:cNvSpPr>
          <p:nvPr>
            <p:ph idx="1"/>
          </p:nvPr>
        </p:nvSpPr>
        <p:spPr/>
        <p:txBody>
          <a:bodyPr>
            <a:normAutofit lnSpcReduction="10000"/>
          </a:bodyPr>
          <a:lstStyle/>
          <a:p>
            <a:pPr fontAlgn="base"/>
            <a:r>
              <a:rPr lang="ko-KR" altLang="en-US" b="0" dirty="0"/>
              <a:t>최신식 </a:t>
            </a:r>
            <a:r>
              <a:rPr lang="en-US" altLang="ko-KR" b="0" dirty="0"/>
              <a:t>multi-core server CPU</a:t>
            </a:r>
            <a:r>
              <a:rPr lang="ko-KR" altLang="en-US" b="0" dirty="0"/>
              <a:t>는 많은 </a:t>
            </a:r>
            <a:r>
              <a:rPr lang="en-US" altLang="ko-KR" b="0" dirty="0"/>
              <a:t>system </a:t>
            </a:r>
            <a:r>
              <a:rPr lang="ko-KR" altLang="en-US" b="0" dirty="0"/>
              <a:t>제약 없이도 백업 및 복구 작업을 실행할 수 있을 만큼 강력하다</a:t>
            </a:r>
            <a:r>
              <a:rPr lang="en-US" altLang="ko-KR" b="0" dirty="0"/>
              <a:t>. Hardware RAID</a:t>
            </a:r>
            <a:r>
              <a:rPr lang="ko-KR" altLang="en-US" b="0" dirty="0"/>
              <a:t>를 사용함으로써 얻을 수 있는 백업 및 복구 성능 향상이 매우 미미할 때</a:t>
            </a:r>
            <a:r>
              <a:rPr lang="en-US" altLang="ko-KR" b="0" dirty="0"/>
              <a:t>. </a:t>
            </a:r>
          </a:p>
          <a:p>
            <a:pPr fontAlgn="base"/>
            <a:r>
              <a:rPr lang="en-US" altLang="ko-KR" b="0" dirty="0"/>
              <a:t>Software RAID is used exclusively </a:t>
            </a:r>
            <a:r>
              <a:rPr lang="en-US" altLang="ko-KR" dirty="0"/>
              <a:t>in large systems </a:t>
            </a:r>
            <a:r>
              <a:rPr lang="en-US" altLang="ko-KR" b="0" dirty="0"/>
              <a:t>(mainframes, Solaris RISC, Itanium, SAN systems) found </a:t>
            </a:r>
            <a:r>
              <a:rPr lang="en-US" altLang="ko-KR" dirty="0"/>
              <a:t>in enterprise computing.</a:t>
            </a:r>
          </a:p>
          <a:p>
            <a:pPr fontAlgn="base"/>
            <a:r>
              <a:rPr lang="en-US" altLang="ko-KR" b="0" dirty="0"/>
              <a:t>SMBs using NAS devices for backup and restore purposes will find many software-RAID based options: </a:t>
            </a:r>
            <a:r>
              <a:rPr lang="en-US" altLang="ko-KR" b="0" dirty="0" err="1"/>
              <a:t>Netgear</a:t>
            </a:r>
            <a:r>
              <a:rPr lang="en-US" altLang="ko-KR" b="0" dirty="0"/>
              <a:t> </a:t>
            </a:r>
            <a:r>
              <a:rPr lang="en-US" altLang="ko-KR" b="0" dirty="0" err="1"/>
              <a:t>ReadyNAS</a:t>
            </a:r>
            <a:r>
              <a:rPr lang="en-US" altLang="ko-KR" b="0" dirty="0"/>
              <a:t>; Synology DiskStation(DS), Buffalo </a:t>
            </a:r>
            <a:r>
              <a:rPr lang="en-US" altLang="ko-KR" b="0" dirty="0" err="1"/>
              <a:t>TeraStation</a:t>
            </a:r>
            <a:r>
              <a:rPr lang="en-US" altLang="ko-KR" b="0" dirty="0"/>
              <a:t>, are examples.</a:t>
            </a:r>
          </a:p>
          <a:p>
            <a:pPr fontAlgn="base"/>
            <a:r>
              <a:rPr lang="en-US" altLang="ko-KR" b="0" dirty="0"/>
              <a:t>Open source</a:t>
            </a:r>
            <a:r>
              <a:rPr lang="ko-KR" altLang="en-US" b="0" dirty="0"/>
              <a:t>인</a:t>
            </a:r>
            <a:r>
              <a:rPr lang="en-US" altLang="ko-KR" b="0" dirty="0"/>
              <a:t> Software RAID</a:t>
            </a:r>
            <a:r>
              <a:rPr lang="ko-KR" altLang="en-US" b="0" dirty="0"/>
              <a:t>를 사용하는 경우</a:t>
            </a:r>
            <a:r>
              <a:rPr lang="en-US" altLang="ko-KR" b="0" dirty="0"/>
              <a:t>, Flexibility</a:t>
            </a:r>
            <a:r>
              <a:rPr lang="ko-KR" altLang="en-US" b="0" dirty="0"/>
              <a:t>를 얻을 수 있다</a:t>
            </a:r>
            <a:r>
              <a:rPr lang="en-US" altLang="ko-KR" b="0" dirty="0"/>
              <a:t>. Ex.</a:t>
            </a:r>
            <a:r>
              <a:rPr lang="ko-KR" altLang="en-US" b="0" dirty="0"/>
              <a:t> </a:t>
            </a:r>
            <a:r>
              <a:rPr lang="en-US" altLang="ko-KR" b="0" dirty="0"/>
              <a:t>Linux </a:t>
            </a:r>
            <a:r>
              <a:rPr lang="en-US" altLang="ko-KR" b="0" dirty="0" err="1"/>
              <a:t>Mdadm</a:t>
            </a:r>
            <a:r>
              <a:rPr lang="en-US" altLang="ko-KR" b="0" dirty="0"/>
              <a:t> </a:t>
            </a:r>
          </a:p>
          <a:p>
            <a:pPr fontAlgn="base"/>
            <a:r>
              <a:rPr lang="en-US" altLang="ko-KR" b="0" dirty="0"/>
              <a:t>Software RAID</a:t>
            </a:r>
            <a:r>
              <a:rPr lang="ko-KR" altLang="en-US" b="0" dirty="0"/>
              <a:t> 지원가능한 </a:t>
            </a:r>
            <a:r>
              <a:rPr lang="en-US" altLang="ko-KR" b="0" dirty="0"/>
              <a:t>Hypervisors</a:t>
            </a:r>
            <a:r>
              <a:rPr lang="ko-KR" altLang="en-US" b="0" dirty="0"/>
              <a:t>를 사용하는 경우 </a:t>
            </a:r>
            <a:r>
              <a:rPr lang="en-US" altLang="ko-KR" b="0" dirty="0"/>
              <a:t> </a:t>
            </a:r>
            <a:r>
              <a:rPr lang="ko-KR" altLang="en-US" b="0" dirty="0"/>
              <a:t> </a:t>
            </a:r>
            <a:r>
              <a:rPr lang="en-US" altLang="ko-KR" b="0" dirty="0"/>
              <a:t>ex. Hyper-V -&gt; Storage Space </a:t>
            </a:r>
            <a:r>
              <a:rPr lang="ko-KR" altLang="en-US" b="0" dirty="0"/>
              <a:t>사용 </a:t>
            </a:r>
            <a:endParaRPr lang="en-US" altLang="ko-KR" b="0" dirty="0"/>
          </a:p>
          <a:p>
            <a:endParaRPr lang="ko-KR" altLang="en-US" dirty="0"/>
          </a:p>
        </p:txBody>
      </p:sp>
      <p:sp>
        <p:nvSpPr>
          <p:cNvPr id="4" name="슬라이드 번호 개체 틀 3">
            <a:extLst>
              <a:ext uri="{FF2B5EF4-FFF2-40B4-BE49-F238E27FC236}">
                <a16:creationId xmlns:a16="http://schemas.microsoft.com/office/drawing/2014/main" id="{7A3C8754-159B-4AD0-A181-FFD27F72C813}"/>
              </a:ext>
            </a:extLst>
          </p:cNvPr>
          <p:cNvSpPr>
            <a:spLocks noGrp="1"/>
          </p:cNvSpPr>
          <p:nvPr>
            <p:ph type="sldNum" sz="quarter" idx="12"/>
          </p:nvPr>
        </p:nvSpPr>
        <p:spPr/>
        <p:txBody>
          <a:bodyPr/>
          <a:lstStyle/>
          <a:p>
            <a:fld id="{4BEDD84E-25D4-4983-8AA1-2863C96F08D9}" type="slidenum">
              <a:rPr lang="ko-KR" altLang="en-US" smtClean="0"/>
              <a:pPr/>
              <a:t>11</a:t>
            </a:fld>
            <a:endParaRPr lang="ko-KR" altLang="en-US"/>
          </a:p>
        </p:txBody>
      </p:sp>
    </p:spTree>
    <p:extLst>
      <p:ext uri="{BB962C8B-B14F-4D97-AF65-F5344CB8AC3E}">
        <p14:creationId xmlns:p14="http://schemas.microsoft.com/office/powerpoint/2010/main" val="929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F62D8E-500E-4E9F-89EF-68DA475CAECF}"/>
              </a:ext>
            </a:extLst>
          </p:cNvPr>
          <p:cNvSpPr>
            <a:spLocks noGrp="1"/>
          </p:cNvSpPr>
          <p:nvPr>
            <p:ph type="title"/>
          </p:nvPr>
        </p:nvSpPr>
        <p:spPr/>
        <p:txBody>
          <a:bodyPr/>
          <a:lstStyle/>
          <a:p>
            <a:r>
              <a:rPr lang="en-US" altLang="ko-KR" dirty="0"/>
              <a:t>Hardware RAID and SSD arrays</a:t>
            </a:r>
            <a:endParaRPr lang="ko-KR" altLang="en-US" dirty="0"/>
          </a:p>
        </p:txBody>
      </p:sp>
      <p:sp>
        <p:nvSpPr>
          <p:cNvPr id="3" name="내용 개체 틀 2">
            <a:extLst>
              <a:ext uri="{FF2B5EF4-FFF2-40B4-BE49-F238E27FC236}">
                <a16:creationId xmlns:a16="http://schemas.microsoft.com/office/drawing/2014/main" id="{C558598D-0708-425F-95D0-D4A2C737D913}"/>
              </a:ext>
            </a:extLst>
          </p:cNvPr>
          <p:cNvSpPr>
            <a:spLocks noGrp="1"/>
          </p:cNvSpPr>
          <p:nvPr>
            <p:ph idx="1"/>
          </p:nvPr>
        </p:nvSpPr>
        <p:spPr/>
        <p:txBody>
          <a:bodyPr/>
          <a:lstStyle/>
          <a:p>
            <a:pPr fontAlgn="base"/>
            <a:r>
              <a:rPr lang="en-US" altLang="ko-KR" b="0" dirty="0"/>
              <a:t>System administrators have reported inconsistent performance for certain hardware RAID setups that use flash storage (SSD) arrays. Older RAID controllers disable the built-in fast caching functionality of the SSD that needed for efficient programming and erasing onto the drive. Most current generation RAID controllers give users the option of re-enabling SSD disk caching to alleviate this.</a:t>
            </a:r>
          </a:p>
          <a:p>
            <a:pPr fontAlgn="base"/>
            <a:r>
              <a:rPr lang="en-US" altLang="ko-KR" b="0" dirty="0"/>
              <a:t>Having an all-flash storage array set up for RAID 5 provides substantial </a:t>
            </a:r>
            <a:r>
              <a:rPr lang="en-US" altLang="ko-KR" b="0"/>
              <a:t>performance gains</a:t>
            </a:r>
            <a:r>
              <a:rPr lang="en-US" altLang="ko-KR" b="0" dirty="0"/>
              <a:t> compared to a HDD array.</a:t>
            </a:r>
          </a:p>
          <a:p>
            <a:endParaRPr lang="ko-KR" altLang="en-US" dirty="0"/>
          </a:p>
        </p:txBody>
      </p:sp>
      <p:sp>
        <p:nvSpPr>
          <p:cNvPr id="4" name="슬라이드 번호 개체 틀 3">
            <a:extLst>
              <a:ext uri="{FF2B5EF4-FFF2-40B4-BE49-F238E27FC236}">
                <a16:creationId xmlns:a16="http://schemas.microsoft.com/office/drawing/2014/main" id="{6B0462A8-18D2-4B9E-8C8A-F5B7B173E590}"/>
              </a:ext>
            </a:extLst>
          </p:cNvPr>
          <p:cNvSpPr>
            <a:spLocks noGrp="1"/>
          </p:cNvSpPr>
          <p:nvPr>
            <p:ph type="sldNum" sz="quarter" idx="12"/>
          </p:nvPr>
        </p:nvSpPr>
        <p:spPr/>
        <p:txBody>
          <a:bodyPr/>
          <a:lstStyle/>
          <a:p>
            <a:fld id="{4BEDD84E-25D4-4983-8AA1-2863C96F08D9}" type="slidenum">
              <a:rPr lang="ko-KR" altLang="en-US" smtClean="0"/>
              <a:pPr/>
              <a:t>12</a:t>
            </a:fld>
            <a:endParaRPr lang="ko-KR" altLang="en-US"/>
          </a:p>
        </p:txBody>
      </p:sp>
    </p:spTree>
    <p:extLst>
      <p:ext uri="{BB962C8B-B14F-4D97-AF65-F5344CB8AC3E}">
        <p14:creationId xmlns:p14="http://schemas.microsoft.com/office/powerpoint/2010/main" val="118642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E560C8-61CE-43AA-B101-565748C61818}"/>
              </a:ext>
            </a:extLst>
          </p:cNvPr>
          <p:cNvSpPr>
            <a:spLocks noGrp="1"/>
          </p:cNvSpPr>
          <p:nvPr>
            <p:ph type="title"/>
          </p:nvPr>
        </p:nvSpPr>
        <p:spPr/>
        <p:txBody>
          <a:bodyPr/>
          <a:lstStyle/>
          <a:p>
            <a:r>
              <a:rPr lang="en-US" altLang="ko-KR" dirty="0"/>
              <a:t>HW RAID SW RAID </a:t>
            </a:r>
            <a:endParaRPr lang="ko-KR" altLang="en-US" dirty="0"/>
          </a:p>
        </p:txBody>
      </p:sp>
      <p:sp>
        <p:nvSpPr>
          <p:cNvPr id="3" name="내용 개체 틀 2">
            <a:extLst>
              <a:ext uri="{FF2B5EF4-FFF2-40B4-BE49-F238E27FC236}">
                <a16:creationId xmlns:a16="http://schemas.microsoft.com/office/drawing/2014/main" id="{C517E65A-71F3-44D7-A92E-C276AFF6CC82}"/>
              </a:ext>
            </a:extLst>
          </p:cNvPr>
          <p:cNvSpPr>
            <a:spLocks noGrp="1"/>
          </p:cNvSpPr>
          <p:nvPr>
            <p:ph idx="1"/>
          </p:nvPr>
        </p:nvSpPr>
        <p:spPr/>
        <p:txBody>
          <a:bodyPr/>
          <a:lstStyle/>
          <a:p>
            <a:r>
              <a:rPr lang="en-US" altLang="ko-KR" b="0" dirty="0"/>
              <a:t>The type of RAID best suits data backup needs will vary from system to system. Hardware RAID is more common in Windows Server environments, wherein its advantages are better realized. Software RAID is more prevalent in open source server systems, wherein its flexibility and comparative low cost of entry make it an attractive option. Both options are completely viable; answering the hardware RAID vs Software RAID question depends on assessing the IT infrastructure—the sever hardware and system administrators operating it—to determine what makes the most sense for any organization.</a:t>
            </a:r>
            <a:endParaRPr lang="ko-KR" altLang="en-US" dirty="0"/>
          </a:p>
        </p:txBody>
      </p:sp>
      <p:sp>
        <p:nvSpPr>
          <p:cNvPr id="4" name="슬라이드 번호 개체 틀 3">
            <a:extLst>
              <a:ext uri="{FF2B5EF4-FFF2-40B4-BE49-F238E27FC236}">
                <a16:creationId xmlns:a16="http://schemas.microsoft.com/office/drawing/2014/main" id="{6251C02D-E84D-4C2B-AAED-E450E666F5D0}"/>
              </a:ext>
            </a:extLst>
          </p:cNvPr>
          <p:cNvSpPr>
            <a:spLocks noGrp="1"/>
          </p:cNvSpPr>
          <p:nvPr>
            <p:ph type="sldNum" sz="quarter" idx="12"/>
          </p:nvPr>
        </p:nvSpPr>
        <p:spPr/>
        <p:txBody>
          <a:bodyPr/>
          <a:lstStyle/>
          <a:p>
            <a:fld id="{4BEDD84E-25D4-4983-8AA1-2863C96F08D9}" type="slidenum">
              <a:rPr lang="ko-KR" altLang="en-US" smtClean="0"/>
              <a:pPr/>
              <a:t>13</a:t>
            </a:fld>
            <a:endParaRPr lang="ko-KR" altLang="en-US"/>
          </a:p>
        </p:txBody>
      </p:sp>
    </p:spTree>
    <p:extLst>
      <p:ext uri="{BB962C8B-B14F-4D97-AF65-F5344CB8AC3E}">
        <p14:creationId xmlns:p14="http://schemas.microsoft.com/office/powerpoint/2010/main" val="384811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DF5D45-8906-4D71-92CF-37EF73662234}"/>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6B4D633D-4001-4342-AA67-22718675F5B7}"/>
              </a:ext>
            </a:extLst>
          </p:cNvPr>
          <p:cNvSpPr>
            <a:spLocks noGrp="1"/>
          </p:cNvSpPr>
          <p:nvPr>
            <p:ph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91D653BC-26B3-4730-A9BC-1A8A78F39F03}"/>
              </a:ext>
            </a:extLst>
          </p:cNvPr>
          <p:cNvSpPr>
            <a:spLocks noGrp="1"/>
          </p:cNvSpPr>
          <p:nvPr>
            <p:ph type="sldNum" sz="quarter" idx="12"/>
          </p:nvPr>
        </p:nvSpPr>
        <p:spPr/>
        <p:txBody>
          <a:bodyPr/>
          <a:lstStyle/>
          <a:p>
            <a:fld id="{4BEDD84E-25D4-4983-8AA1-2863C96F08D9}" type="slidenum">
              <a:rPr lang="ko-KR" altLang="en-US" smtClean="0"/>
              <a:pPr/>
              <a:t>14</a:t>
            </a:fld>
            <a:endParaRPr lang="ko-KR" altLang="en-US"/>
          </a:p>
        </p:txBody>
      </p:sp>
    </p:spTree>
    <p:extLst>
      <p:ext uri="{BB962C8B-B14F-4D97-AF65-F5344CB8AC3E}">
        <p14:creationId xmlns:p14="http://schemas.microsoft.com/office/powerpoint/2010/main" val="54917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B4C6F-808F-496C-AD0E-00C44525A7E5}"/>
              </a:ext>
            </a:extLst>
          </p:cNvPr>
          <p:cNvSpPr>
            <a:spLocks noGrp="1"/>
          </p:cNvSpPr>
          <p:nvPr>
            <p:ph type="title"/>
          </p:nvPr>
        </p:nvSpPr>
        <p:spPr/>
        <p:txBody>
          <a:bodyPr/>
          <a:lstStyle/>
          <a:p>
            <a:r>
              <a:rPr lang="en-US" altLang="ko-KR" dirty="0"/>
              <a:t>LVM on top of RAID </a:t>
            </a:r>
            <a:endParaRPr lang="ko-KR" altLang="en-US" dirty="0"/>
          </a:p>
        </p:txBody>
      </p:sp>
      <p:sp>
        <p:nvSpPr>
          <p:cNvPr id="3" name="내용 개체 틀 2">
            <a:extLst>
              <a:ext uri="{FF2B5EF4-FFF2-40B4-BE49-F238E27FC236}">
                <a16:creationId xmlns:a16="http://schemas.microsoft.com/office/drawing/2014/main" id="{5E2B44ED-3089-492B-A31D-56124B7E260B}"/>
              </a:ext>
            </a:extLst>
          </p:cNvPr>
          <p:cNvSpPr>
            <a:spLocks noGrp="1"/>
          </p:cNvSpPr>
          <p:nvPr>
            <p:ph idx="1"/>
          </p:nvPr>
        </p:nvSpPr>
        <p:spPr>
          <a:xfrm>
            <a:off x="360263" y="1044129"/>
            <a:ext cx="3816425" cy="4680056"/>
          </a:xfrm>
        </p:spPr>
        <p:txBody>
          <a:bodyPr>
            <a:normAutofit fontScale="92500" lnSpcReduction="20000"/>
          </a:bodyPr>
          <a:lstStyle/>
          <a:p>
            <a:r>
              <a:rPr lang="en-US" altLang="ko-KR" dirty="0"/>
              <a:t>Filesystem(FS)</a:t>
            </a:r>
          </a:p>
          <a:p>
            <a:pPr lvl="1"/>
            <a:r>
              <a:rPr lang="en-US" altLang="ko-KR" dirty="0"/>
              <a:t>/</a:t>
            </a:r>
            <a:r>
              <a:rPr lang="en-US" altLang="ko-KR" dirty="0" err="1"/>
              <a:t>usr</a:t>
            </a:r>
            <a:r>
              <a:rPr lang="en-US" altLang="ko-KR" dirty="0"/>
              <a:t>/local/lvm0 </a:t>
            </a:r>
          </a:p>
          <a:p>
            <a:r>
              <a:rPr lang="en-US" altLang="ko-KR" dirty="0"/>
              <a:t>Logical Volume(LV)</a:t>
            </a:r>
          </a:p>
          <a:p>
            <a:pPr lvl="1"/>
            <a:r>
              <a:rPr lang="en-US" altLang="ko-KR" dirty="0"/>
              <a:t>/dev/lvm-raid0/lvm0 </a:t>
            </a:r>
          </a:p>
          <a:p>
            <a:r>
              <a:rPr lang="en-US" altLang="ko-KR" dirty="0"/>
              <a:t>Volume Group(VG) </a:t>
            </a:r>
          </a:p>
          <a:p>
            <a:pPr lvl="1"/>
            <a:r>
              <a:rPr lang="en-US" altLang="ko-KR" dirty="0"/>
              <a:t>/dev/lvm-raid0 </a:t>
            </a:r>
          </a:p>
          <a:p>
            <a:r>
              <a:rPr lang="en-US" altLang="ko-KR" dirty="0"/>
              <a:t>Physical Volume(PV)</a:t>
            </a:r>
          </a:p>
          <a:p>
            <a:pPr lvl="1"/>
            <a:r>
              <a:rPr lang="en-US" altLang="ko-KR" dirty="0"/>
              <a:t>/dev/md0 </a:t>
            </a:r>
          </a:p>
          <a:p>
            <a:r>
              <a:rPr lang="en-US" altLang="ko-KR" dirty="0">
                <a:solidFill>
                  <a:srgbClr val="FF0000"/>
                </a:solidFill>
              </a:rPr>
              <a:t>RAID device(RD)(via </a:t>
            </a:r>
            <a:r>
              <a:rPr lang="en-US" altLang="ko-KR" dirty="0" err="1">
                <a:solidFill>
                  <a:srgbClr val="FF0000"/>
                </a:solidFill>
              </a:rPr>
              <a:t>mdadm</a:t>
            </a:r>
            <a:r>
              <a:rPr lang="en-US" altLang="ko-KR" dirty="0">
                <a:solidFill>
                  <a:srgbClr val="FF0000"/>
                </a:solidFill>
              </a:rPr>
              <a:t> if Linux SW RAID) </a:t>
            </a:r>
          </a:p>
          <a:p>
            <a:pPr lvl="1"/>
            <a:r>
              <a:rPr lang="en-US" altLang="ko-KR" dirty="0">
                <a:solidFill>
                  <a:srgbClr val="FF0000"/>
                </a:solidFill>
              </a:rPr>
              <a:t>/dev/md0 </a:t>
            </a:r>
          </a:p>
          <a:p>
            <a:r>
              <a:rPr lang="en-US" altLang="ko-KR" dirty="0"/>
              <a:t>Physical Partition(PP)  </a:t>
            </a:r>
          </a:p>
          <a:p>
            <a:pPr lvl="1"/>
            <a:r>
              <a:rPr lang="en-US" altLang="ko-KR" dirty="0"/>
              <a:t>/dev/sdb1 </a:t>
            </a:r>
          </a:p>
          <a:p>
            <a:r>
              <a:rPr lang="en-US" altLang="ko-KR" dirty="0"/>
              <a:t>Physical</a:t>
            </a:r>
            <a:r>
              <a:rPr lang="ko-KR" altLang="en-US" dirty="0"/>
              <a:t> </a:t>
            </a:r>
            <a:r>
              <a:rPr lang="en-US" altLang="ko-KR" dirty="0"/>
              <a:t>Device(PD)</a:t>
            </a:r>
            <a:r>
              <a:rPr lang="ko-KR" altLang="en-US" dirty="0"/>
              <a:t> </a:t>
            </a:r>
            <a:r>
              <a:rPr lang="en-US" altLang="ko-KR" dirty="0"/>
              <a:t> </a:t>
            </a:r>
          </a:p>
          <a:p>
            <a:pPr lvl="1"/>
            <a:r>
              <a:rPr lang="en-US" altLang="ko-KR" dirty="0"/>
              <a:t>/dev/</a:t>
            </a:r>
            <a:r>
              <a:rPr lang="en-US" altLang="ko-KR" dirty="0" err="1"/>
              <a:t>sdb</a:t>
            </a:r>
            <a:endParaRPr lang="ko-KR" altLang="en-US" dirty="0"/>
          </a:p>
        </p:txBody>
      </p:sp>
      <p:sp>
        <p:nvSpPr>
          <p:cNvPr id="4" name="슬라이드 번호 개체 틀 3">
            <a:extLst>
              <a:ext uri="{FF2B5EF4-FFF2-40B4-BE49-F238E27FC236}">
                <a16:creationId xmlns:a16="http://schemas.microsoft.com/office/drawing/2014/main" id="{75BC13A1-8E9E-480D-BDF0-4A82F7AF2FFE}"/>
              </a:ext>
            </a:extLst>
          </p:cNvPr>
          <p:cNvSpPr>
            <a:spLocks noGrp="1"/>
          </p:cNvSpPr>
          <p:nvPr>
            <p:ph type="sldNum" sz="quarter" idx="12"/>
          </p:nvPr>
        </p:nvSpPr>
        <p:spPr/>
        <p:txBody>
          <a:bodyPr/>
          <a:lstStyle/>
          <a:p>
            <a:fld id="{4BEDD84E-25D4-4983-8AA1-2863C96F08D9}" type="slidenum">
              <a:rPr lang="ko-KR" altLang="en-US" smtClean="0"/>
              <a:pPr/>
              <a:t>2</a:t>
            </a:fld>
            <a:endParaRPr lang="ko-KR" altLang="en-US"/>
          </a:p>
        </p:txBody>
      </p:sp>
      <p:pic>
        <p:nvPicPr>
          <p:cNvPr id="6" name="내용 개체 틀 4">
            <a:extLst>
              <a:ext uri="{FF2B5EF4-FFF2-40B4-BE49-F238E27FC236}">
                <a16:creationId xmlns:a16="http://schemas.microsoft.com/office/drawing/2014/main" id="{CEEA29DB-5565-472E-9065-020439296D9E}"/>
              </a:ext>
            </a:extLst>
          </p:cNvPr>
          <p:cNvPicPr>
            <a:picLocks noChangeAspect="1"/>
          </p:cNvPicPr>
          <p:nvPr/>
        </p:nvPicPr>
        <p:blipFill rotWithShape="1">
          <a:blip r:embed="rId2"/>
          <a:srcRect l="37647" t="18454"/>
          <a:stretch/>
        </p:blipFill>
        <p:spPr>
          <a:xfrm>
            <a:off x="4066951" y="1116137"/>
            <a:ext cx="4933313" cy="4320480"/>
          </a:xfrm>
          <a:prstGeom prst="rect">
            <a:avLst/>
          </a:prstGeom>
        </p:spPr>
      </p:pic>
    </p:spTree>
    <p:extLst>
      <p:ext uri="{BB962C8B-B14F-4D97-AF65-F5344CB8AC3E}">
        <p14:creationId xmlns:p14="http://schemas.microsoft.com/office/powerpoint/2010/main" val="42183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FB309-09ED-48FC-9178-FB94C02FFE67}"/>
              </a:ext>
            </a:extLst>
          </p:cNvPr>
          <p:cNvSpPr>
            <a:spLocks noGrp="1"/>
          </p:cNvSpPr>
          <p:nvPr>
            <p:ph type="title"/>
          </p:nvPr>
        </p:nvSpPr>
        <p:spPr/>
        <p:txBody>
          <a:bodyPr/>
          <a:lstStyle/>
          <a:p>
            <a:r>
              <a:rPr lang="ko-KR" altLang="en-US" dirty="0" err="1"/>
              <a:t>실험세팅</a:t>
            </a:r>
            <a:r>
              <a:rPr lang="ko-KR" altLang="en-US" dirty="0"/>
              <a:t> </a:t>
            </a:r>
          </a:p>
        </p:txBody>
      </p:sp>
      <p:sp>
        <p:nvSpPr>
          <p:cNvPr id="3" name="내용 개체 틀 2">
            <a:extLst>
              <a:ext uri="{FF2B5EF4-FFF2-40B4-BE49-F238E27FC236}">
                <a16:creationId xmlns:a16="http://schemas.microsoft.com/office/drawing/2014/main" id="{71D7F219-DBAD-412B-A72E-CAE2A94F702A}"/>
              </a:ext>
            </a:extLst>
          </p:cNvPr>
          <p:cNvSpPr>
            <a:spLocks noGrp="1"/>
          </p:cNvSpPr>
          <p:nvPr>
            <p:ph idx="1"/>
          </p:nvPr>
        </p:nvSpPr>
        <p:spPr/>
        <p:txBody>
          <a:bodyPr/>
          <a:lstStyle/>
          <a:p>
            <a:r>
              <a:rPr lang="en-US" altLang="ko-KR" dirty="0" err="1"/>
              <a:t>Fio</a:t>
            </a:r>
            <a:r>
              <a:rPr lang="en-US" altLang="ko-KR" dirty="0"/>
              <a:t> benchmark v2.1.3 </a:t>
            </a:r>
          </a:p>
          <a:p>
            <a:r>
              <a:rPr lang="en-US" altLang="ko-KR" dirty="0"/>
              <a:t>File size: 5GB</a:t>
            </a:r>
          </a:p>
          <a:p>
            <a:r>
              <a:rPr lang="en-US" altLang="ko-KR" dirty="0"/>
              <a:t>Request size:4K , </a:t>
            </a:r>
            <a:r>
              <a:rPr lang="en-US" altLang="ko-KR" dirty="0" err="1"/>
              <a:t>randwrite</a:t>
            </a:r>
            <a:r>
              <a:rPr lang="en-US" altLang="ko-KR" dirty="0"/>
              <a:t> </a:t>
            </a:r>
          </a:p>
          <a:p>
            <a:r>
              <a:rPr lang="en-US" altLang="ko-KR" dirty="0"/>
              <a:t>File system: ext4 filesystem</a:t>
            </a:r>
          </a:p>
          <a:p>
            <a:r>
              <a:rPr lang="en-US" altLang="ko-KR" dirty="0"/>
              <a:t>Storage:</a:t>
            </a:r>
          </a:p>
          <a:p>
            <a:pPr lvl="1"/>
            <a:r>
              <a:rPr lang="en-US" altLang="ko-KR" dirty="0" err="1"/>
              <a:t>Sda</a:t>
            </a:r>
            <a:r>
              <a:rPr lang="en-US" altLang="ko-KR" dirty="0"/>
              <a:t>:</a:t>
            </a:r>
            <a:r>
              <a:rPr lang="ko-KR" altLang="en-US" dirty="0"/>
              <a:t> </a:t>
            </a:r>
            <a:r>
              <a:rPr lang="en-US" altLang="ko-KR" dirty="0"/>
              <a:t>Intel</a:t>
            </a:r>
            <a:r>
              <a:rPr lang="ko-KR" altLang="en-US" dirty="0"/>
              <a:t> </a:t>
            </a:r>
            <a:r>
              <a:rPr lang="en-US" altLang="ko-KR" dirty="0"/>
              <a:t>540s</a:t>
            </a:r>
            <a:r>
              <a:rPr lang="ko-KR" altLang="en-US" dirty="0"/>
              <a:t> </a:t>
            </a:r>
            <a:r>
              <a:rPr lang="en-US" altLang="ko-KR" dirty="0"/>
              <a:t>128GB</a:t>
            </a:r>
          </a:p>
          <a:p>
            <a:pPr lvl="1"/>
            <a:r>
              <a:rPr lang="en-US" altLang="ko-KR" dirty="0" err="1"/>
              <a:t>Sdb</a:t>
            </a:r>
            <a:r>
              <a:rPr lang="en-US" altLang="ko-KR" dirty="0"/>
              <a:t>: Intel</a:t>
            </a:r>
            <a:r>
              <a:rPr lang="ko-KR" altLang="en-US" dirty="0"/>
              <a:t> </a:t>
            </a:r>
            <a:r>
              <a:rPr lang="en-US" altLang="ko-KR" dirty="0"/>
              <a:t>540s</a:t>
            </a:r>
            <a:r>
              <a:rPr lang="ko-KR" altLang="en-US" dirty="0"/>
              <a:t> </a:t>
            </a:r>
            <a:r>
              <a:rPr lang="en-US" altLang="ko-KR" dirty="0"/>
              <a:t>128GB</a:t>
            </a:r>
          </a:p>
          <a:p>
            <a:pPr lvl="1"/>
            <a:r>
              <a:rPr lang="en-US" altLang="ko-KR" dirty="0" err="1"/>
              <a:t>Sdd</a:t>
            </a:r>
            <a:r>
              <a:rPr lang="en-US" altLang="ko-KR" dirty="0"/>
              <a:t>: Intel</a:t>
            </a:r>
            <a:r>
              <a:rPr lang="ko-KR" altLang="en-US" dirty="0"/>
              <a:t> </a:t>
            </a:r>
            <a:r>
              <a:rPr lang="en-US" altLang="ko-KR" dirty="0"/>
              <a:t>540s</a:t>
            </a:r>
            <a:r>
              <a:rPr lang="ko-KR" altLang="en-US" dirty="0"/>
              <a:t> </a:t>
            </a:r>
            <a:r>
              <a:rPr lang="en-US" altLang="ko-KR" dirty="0"/>
              <a:t>256GB </a:t>
            </a:r>
            <a:endParaRPr lang="ko-KR" altLang="en-US" dirty="0"/>
          </a:p>
        </p:txBody>
      </p:sp>
      <p:sp>
        <p:nvSpPr>
          <p:cNvPr id="4" name="슬라이드 번호 개체 틀 3">
            <a:extLst>
              <a:ext uri="{FF2B5EF4-FFF2-40B4-BE49-F238E27FC236}">
                <a16:creationId xmlns:a16="http://schemas.microsoft.com/office/drawing/2014/main" id="{E3209B59-FE1F-40C8-B470-8186F1C16A2B}"/>
              </a:ext>
            </a:extLst>
          </p:cNvPr>
          <p:cNvSpPr>
            <a:spLocks noGrp="1"/>
          </p:cNvSpPr>
          <p:nvPr>
            <p:ph type="sldNum" sz="quarter" idx="12"/>
          </p:nvPr>
        </p:nvSpPr>
        <p:spPr/>
        <p:txBody>
          <a:bodyPr/>
          <a:lstStyle/>
          <a:p>
            <a:fld id="{4BEDD84E-25D4-4983-8AA1-2863C96F08D9}" type="slidenum">
              <a:rPr lang="ko-KR" altLang="en-US" smtClean="0"/>
              <a:pPr/>
              <a:t>3</a:t>
            </a:fld>
            <a:endParaRPr lang="ko-KR" altLang="en-US"/>
          </a:p>
        </p:txBody>
      </p:sp>
    </p:spTree>
    <p:extLst>
      <p:ext uri="{BB962C8B-B14F-4D97-AF65-F5344CB8AC3E}">
        <p14:creationId xmlns:p14="http://schemas.microsoft.com/office/powerpoint/2010/main" val="153873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2912A2-F1BD-4441-A303-5FC77B1DDA4D}"/>
              </a:ext>
            </a:extLst>
          </p:cNvPr>
          <p:cNvSpPr>
            <a:spLocks noGrp="1"/>
          </p:cNvSpPr>
          <p:nvPr>
            <p:ph type="title"/>
          </p:nvPr>
        </p:nvSpPr>
        <p:spPr/>
        <p:txBody>
          <a:bodyPr/>
          <a:lstStyle/>
          <a:p>
            <a:r>
              <a:rPr lang="en-US" altLang="ko-KR" dirty="0"/>
              <a:t>RAID Device Layer(MD0)</a:t>
            </a:r>
            <a:endParaRPr lang="ko-KR" altLang="en-US" dirty="0"/>
          </a:p>
        </p:txBody>
      </p:sp>
      <p:sp>
        <p:nvSpPr>
          <p:cNvPr id="3" name="내용 개체 틀 2">
            <a:extLst>
              <a:ext uri="{FF2B5EF4-FFF2-40B4-BE49-F238E27FC236}">
                <a16:creationId xmlns:a16="http://schemas.microsoft.com/office/drawing/2014/main" id="{4078990E-1903-4C19-94A9-2CE88DFE7B9F}"/>
              </a:ext>
            </a:extLst>
          </p:cNvPr>
          <p:cNvSpPr>
            <a:spLocks noGrp="1"/>
          </p:cNvSpPr>
          <p:nvPr>
            <p:ph idx="1"/>
          </p:nvPr>
        </p:nvSpPr>
        <p:spPr>
          <a:xfrm>
            <a:off x="575326" y="4860553"/>
            <a:ext cx="8424937" cy="1008112"/>
          </a:xfrm>
        </p:spPr>
        <p:txBody>
          <a:bodyPr>
            <a:normAutofit fontScale="85000" lnSpcReduction="10000"/>
          </a:bodyPr>
          <a:lstStyle/>
          <a:p>
            <a:r>
              <a:rPr lang="en-US" altLang="ko-KR" dirty="0"/>
              <a:t>RAID Device Layer(MD0)</a:t>
            </a:r>
            <a:r>
              <a:rPr lang="ko-KR" altLang="en-US" dirty="0"/>
              <a:t>에서 </a:t>
            </a:r>
            <a:r>
              <a:rPr lang="en-US" altLang="ko-KR" dirty="0"/>
              <a:t> </a:t>
            </a:r>
          </a:p>
          <a:p>
            <a:r>
              <a:rPr lang="en-US" altLang="ko-KR" dirty="0"/>
              <a:t>Write size</a:t>
            </a:r>
            <a:r>
              <a:rPr lang="ko-KR" altLang="en-US" dirty="0"/>
              <a:t>는 </a:t>
            </a:r>
            <a:r>
              <a:rPr lang="en-US" altLang="ko-KR" dirty="0"/>
              <a:t>8 Block</a:t>
            </a:r>
            <a:r>
              <a:rPr lang="ko-KR" altLang="en-US" dirty="0"/>
              <a:t>으로 모두 같음에도 불구하고</a:t>
            </a:r>
            <a:r>
              <a:rPr lang="en-US" altLang="ko-KR" dirty="0"/>
              <a:t>, RAID5</a:t>
            </a:r>
            <a:r>
              <a:rPr lang="ko-KR" altLang="en-US" dirty="0"/>
              <a:t>의 </a:t>
            </a:r>
            <a:r>
              <a:rPr lang="en-US" altLang="ko-KR" dirty="0"/>
              <a:t>Latency</a:t>
            </a:r>
            <a:r>
              <a:rPr lang="ko-KR" altLang="en-US" dirty="0"/>
              <a:t>는 급격히 감소</a:t>
            </a:r>
            <a:r>
              <a:rPr lang="en-US" altLang="ko-KR" dirty="0"/>
              <a:t>, I/O count</a:t>
            </a:r>
            <a:r>
              <a:rPr lang="ko-KR" altLang="en-US" dirty="0"/>
              <a:t>는 급격히 증가한다</a:t>
            </a:r>
            <a:r>
              <a:rPr lang="en-US" altLang="ko-KR" dirty="0"/>
              <a:t>.</a:t>
            </a:r>
          </a:p>
        </p:txBody>
      </p:sp>
      <p:sp>
        <p:nvSpPr>
          <p:cNvPr id="4" name="슬라이드 번호 개체 틀 3">
            <a:extLst>
              <a:ext uri="{FF2B5EF4-FFF2-40B4-BE49-F238E27FC236}">
                <a16:creationId xmlns:a16="http://schemas.microsoft.com/office/drawing/2014/main" id="{D23868EC-7691-4228-A322-CAF5B44A6FD9}"/>
              </a:ext>
            </a:extLst>
          </p:cNvPr>
          <p:cNvSpPr>
            <a:spLocks noGrp="1"/>
          </p:cNvSpPr>
          <p:nvPr>
            <p:ph type="sldNum" sz="quarter" idx="12"/>
          </p:nvPr>
        </p:nvSpPr>
        <p:spPr/>
        <p:txBody>
          <a:bodyPr/>
          <a:lstStyle/>
          <a:p>
            <a:fld id="{4BEDD84E-25D4-4983-8AA1-2863C96F08D9}" type="slidenum">
              <a:rPr lang="ko-KR" altLang="en-US" smtClean="0"/>
              <a:pPr/>
              <a:t>4</a:t>
            </a:fld>
            <a:endParaRPr lang="ko-KR" altLang="en-US"/>
          </a:p>
        </p:txBody>
      </p:sp>
      <p:graphicFrame>
        <p:nvGraphicFramePr>
          <p:cNvPr id="5" name="차트 4">
            <a:extLst>
              <a:ext uri="{FF2B5EF4-FFF2-40B4-BE49-F238E27FC236}">
                <a16:creationId xmlns:a16="http://schemas.microsoft.com/office/drawing/2014/main" id="{69DF86E7-05F4-47FE-9E8F-8B34D1365271}"/>
              </a:ext>
            </a:extLst>
          </p:cNvPr>
          <p:cNvGraphicFramePr>
            <a:graphicFrameLocks/>
          </p:cNvGraphicFramePr>
          <p:nvPr>
            <p:extLst>
              <p:ext uri="{D42A27DB-BD31-4B8C-83A1-F6EECF244321}">
                <p14:modId xmlns:p14="http://schemas.microsoft.com/office/powerpoint/2010/main" val="3601067011"/>
              </p:ext>
            </p:extLst>
          </p:nvPr>
        </p:nvGraphicFramePr>
        <p:xfrm>
          <a:off x="4680744" y="1404169"/>
          <a:ext cx="4462826" cy="33314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a:extLst>
              <a:ext uri="{FF2B5EF4-FFF2-40B4-BE49-F238E27FC236}">
                <a16:creationId xmlns:a16="http://schemas.microsoft.com/office/drawing/2014/main" id="{0DB1AF9F-2532-4AE6-A017-8EBB2C720095}"/>
              </a:ext>
            </a:extLst>
          </p:cNvPr>
          <p:cNvGraphicFramePr>
            <a:graphicFrameLocks noGrp="1"/>
          </p:cNvGraphicFramePr>
          <p:nvPr>
            <p:extLst>
              <p:ext uri="{D42A27DB-BD31-4B8C-83A1-F6EECF244321}">
                <p14:modId xmlns:p14="http://schemas.microsoft.com/office/powerpoint/2010/main" val="3912411776"/>
              </p:ext>
            </p:extLst>
          </p:nvPr>
        </p:nvGraphicFramePr>
        <p:xfrm>
          <a:off x="237873" y="1840950"/>
          <a:ext cx="4320703" cy="1623520"/>
        </p:xfrm>
        <a:graphic>
          <a:graphicData uri="http://schemas.openxmlformats.org/drawingml/2006/table">
            <a:tbl>
              <a:tblPr firstRow="1" firstCol="1">
                <a:tableStyleId>{5C22544A-7EE6-4342-B048-85BDC9FD1C3A}</a:tableStyleId>
              </a:tblPr>
              <a:tblGrid>
                <a:gridCol w="684468">
                  <a:extLst>
                    <a:ext uri="{9D8B030D-6E8A-4147-A177-3AD203B41FA5}">
                      <a16:colId xmlns:a16="http://schemas.microsoft.com/office/drawing/2014/main" val="3784974310"/>
                    </a:ext>
                  </a:extLst>
                </a:gridCol>
                <a:gridCol w="684468">
                  <a:extLst>
                    <a:ext uri="{9D8B030D-6E8A-4147-A177-3AD203B41FA5}">
                      <a16:colId xmlns:a16="http://schemas.microsoft.com/office/drawing/2014/main" val="3312744814"/>
                    </a:ext>
                  </a:extLst>
                </a:gridCol>
                <a:gridCol w="684468">
                  <a:extLst>
                    <a:ext uri="{9D8B030D-6E8A-4147-A177-3AD203B41FA5}">
                      <a16:colId xmlns:a16="http://schemas.microsoft.com/office/drawing/2014/main" val="1975360660"/>
                    </a:ext>
                  </a:extLst>
                </a:gridCol>
                <a:gridCol w="684468">
                  <a:extLst>
                    <a:ext uri="{9D8B030D-6E8A-4147-A177-3AD203B41FA5}">
                      <a16:colId xmlns:a16="http://schemas.microsoft.com/office/drawing/2014/main" val="2942900930"/>
                    </a:ext>
                  </a:extLst>
                </a:gridCol>
                <a:gridCol w="684468">
                  <a:extLst>
                    <a:ext uri="{9D8B030D-6E8A-4147-A177-3AD203B41FA5}">
                      <a16:colId xmlns:a16="http://schemas.microsoft.com/office/drawing/2014/main" val="1373207482"/>
                    </a:ext>
                  </a:extLst>
                </a:gridCol>
                <a:gridCol w="898363">
                  <a:extLst>
                    <a:ext uri="{9D8B030D-6E8A-4147-A177-3AD203B41FA5}">
                      <a16:colId xmlns:a16="http://schemas.microsoft.com/office/drawing/2014/main" val="3245824887"/>
                    </a:ext>
                  </a:extLst>
                </a:gridCol>
              </a:tblGrid>
              <a:tr h="405880">
                <a:tc>
                  <a:txBody>
                    <a:bodyPr/>
                    <a:lstStyle/>
                    <a:p>
                      <a:pPr algn="ctr" fontAlgn="b"/>
                      <a:r>
                        <a:rPr lang="ko-KR" altLang="en-US" sz="1200" u="none" strike="noStrike" dirty="0">
                          <a:effectLst/>
                        </a:rPr>
                        <a:t>　</a:t>
                      </a:r>
                      <a:endParaRPr lang="ko-KR" altLang="en-US" sz="1200" b="0" i="0" u="none" strike="noStrike" dirty="0">
                        <a:effectLst/>
                        <a:latin typeface="Arial" panose="020B0604020202020204" pitchFamily="34" charset="0"/>
                      </a:endParaRPr>
                    </a:p>
                  </a:txBody>
                  <a:tcPr marL="6350" marR="6350" marT="6350" marB="0" anchor="ctr"/>
                </a:tc>
                <a:tc>
                  <a:txBody>
                    <a:bodyPr/>
                    <a:lstStyle/>
                    <a:p>
                      <a:pPr algn="ctr" fontAlgn="b"/>
                      <a:r>
                        <a:rPr lang="en-US" sz="1200" u="none" strike="noStrike" dirty="0">
                          <a:effectLst/>
                        </a:rPr>
                        <a:t>Linear</a:t>
                      </a:r>
                    </a:p>
                    <a:p>
                      <a:pPr algn="ctr" fontAlgn="b"/>
                      <a:r>
                        <a:rPr lang="en-US" sz="1200" u="none" strike="noStrike" dirty="0">
                          <a:effectLst/>
                        </a:rPr>
                        <a:t>SSD2</a:t>
                      </a:r>
                      <a:endParaRPr lang="en-US" sz="12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sz="1200" u="none" strike="noStrike" dirty="0">
                          <a:effectLst/>
                        </a:rPr>
                        <a:t>Linear</a:t>
                      </a:r>
                    </a:p>
                    <a:p>
                      <a:pPr algn="ctr" fontAlgn="b"/>
                      <a:r>
                        <a:rPr lang="en-US" sz="1200" u="none" strike="noStrike" dirty="0">
                          <a:effectLst/>
                        </a:rPr>
                        <a:t>SSD3</a:t>
                      </a:r>
                      <a:endParaRPr lang="en-US" sz="12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sz="1200" u="none" strike="noStrike" dirty="0">
                          <a:effectLst/>
                        </a:rPr>
                        <a:t>RAID0</a:t>
                      </a:r>
                    </a:p>
                    <a:p>
                      <a:pPr algn="ctr" fontAlgn="b"/>
                      <a:r>
                        <a:rPr lang="en-US" sz="1200" u="none" strike="noStrike" dirty="0">
                          <a:effectLst/>
                        </a:rPr>
                        <a:t>SSD2 </a:t>
                      </a:r>
                      <a:endParaRPr lang="en-US" sz="12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sz="1200" u="none" strike="noStrike" dirty="0">
                          <a:effectLst/>
                        </a:rPr>
                        <a:t>RAID0</a:t>
                      </a:r>
                    </a:p>
                    <a:p>
                      <a:pPr algn="ctr" fontAlgn="b"/>
                      <a:r>
                        <a:rPr lang="en-US" sz="1200" u="none" strike="noStrike" dirty="0">
                          <a:effectLst/>
                        </a:rPr>
                        <a:t>SSD3 </a:t>
                      </a:r>
                      <a:endParaRPr lang="en-US" sz="12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sz="1200" u="none" strike="noStrike" dirty="0">
                          <a:effectLst/>
                        </a:rPr>
                        <a:t>RAID5</a:t>
                      </a:r>
                    </a:p>
                    <a:p>
                      <a:pPr algn="ctr" fontAlgn="b"/>
                      <a:r>
                        <a:rPr lang="en-US" sz="1200" u="none" strike="noStrike" dirty="0">
                          <a:effectLst/>
                        </a:rPr>
                        <a:t>SSD3</a:t>
                      </a:r>
                      <a:endParaRPr lang="en-US" sz="12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64462861"/>
                  </a:ext>
                </a:extLst>
              </a:tr>
              <a:tr h="405880">
                <a:tc>
                  <a:txBody>
                    <a:bodyPr/>
                    <a:lstStyle/>
                    <a:p>
                      <a:pPr algn="ctr" fontAlgn="b"/>
                      <a:r>
                        <a:rPr lang="en-US" sz="1200" u="none" strike="noStrike" dirty="0">
                          <a:effectLst/>
                        </a:rPr>
                        <a:t>I/O </a:t>
                      </a:r>
                    </a:p>
                    <a:p>
                      <a:pPr algn="ctr" fontAlgn="b"/>
                      <a:r>
                        <a:rPr lang="en-US" sz="1200" u="none" strike="noStrike" dirty="0">
                          <a:effectLst/>
                        </a:rPr>
                        <a:t>count</a:t>
                      </a:r>
                      <a:endParaRPr lang="en-US" sz="12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altLang="ko-KR" sz="1200" u="none" strike="noStrike">
                          <a:effectLst/>
                        </a:rPr>
                        <a:t>4</a:t>
                      </a:r>
                      <a:endParaRPr lang="en-US" altLang="ko-KR" sz="1200" b="0" i="0" u="none" strike="noStrike">
                        <a:effectLst/>
                        <a:latin typeface="Arial" panose="020B0604020202020204" pitchFamily="34" charset="0"/>
                      </a:endParaRPr>
                    </a:p>
                  </a:txBody>
                  <a:tcPr marL="6350" marR="6350" marT="6350" marB="0" anchor="ctr"/>
                </a:tc>
                <a:tc>
                  <a:txBody>
                    <a:bodyPr/>
                    <a:lstStyle/>
                    <a:p>
                      <a:pPr algn="ctr" fontAlgn="b"/>
                      <a:r>
                        <a:rPr lang="en-US" altLang="ko-KR" sz="1200" u="none" strike="noStrike" dirty="0">
                          <a:effectLst/>
                        </a:rPr>
                        <a:t>4</a:t>
                      </a:r>
                      <a:endParaRPr lang="en-US" altLang="ko-KR" sz="1200" b="0" i="0" u="none" strike="noStrike" dirty="0">
                        <a:effectLst/>
                        <a:latin typeface="Arial" panose="020B0604020202020204" pitchFamily="34" charset="0"/>
                      </a:endParaRPr>
                    </a:p>
                  </a:txBody>
                  <a:tcPr marL="6350" marR="6350" marT="6350" marB="0" anchor="ctr"/>
                </a:tc>
                <a:tc>
                  <a:txBody>
                    <a:bodyPr/>
                    <a:lstStyle/>
                    <a:p>
                      <a:pPr algn="ctr" fontAlgn="b"/>
                      <a:r>
                        <a:rPr lang="en-US" altLang="ko-KR" sz="1200" u="none" strike="noStrike" dirty="0">
                          <a:effectLst/>
                        </a:rPr>
                        <a:t>4</a:t>
                      </a:r>
                      <a:endParaRPr lang="en-US" altLang="ko-KR" sz="1200" b="0" i="0" u="none" strike="noStrike" dirty="0">
                        <a:effectLst/>
                        <a:latin typeface="Arial" panose="020B0604020202020204" pitchFamily="34" charset="0"/>
                      </a:endParaRPr>
                    </a:p>
                  </a:txBody>
                  <a:tcPr marL="6350" marR="6350" marT="6350" marB="0" anchor="ctr"/>
                </a:tc>
                <a:tc>
                  <a:txBody>
                    <a:bodyPr/>
                    <a:lstStyle/>
                    <a:p>
                      <a:pPr algn="ctr" fontAlgn="b"/>
                      <a:r>
                        <a:rPr lang="en-US" altLang="ko-KR" sz="1200" u="none" strike="noStrike" dirty="0">
                          <a:effectLst/>
                        </a:rPr>
                        <a:t>4</a:t>
                      </a:r>
                      <a:endParaRPr lang="en-US" altLang="ko-KR" sz="1200" b="0" i="0" u="none" strike="noStrike" dirty="0">
                        <a:effectLst/>
                        <a:latin typeface="Arial" panose="020B0604020202020204" pitchFamily="34" charset="0"/>
                      </a:endParaRPr>
                    </a:p>
                  </a:txBody>
                  <a:tcPr marL="6350" marR="6350" marT="6350" marB="0" anchor="ctr"/>
                </a:tc>
                <a:tc>
                  <a:txBody>
                    <a:bodyPr/>
                    <a:lstStyle/>
                    <a:p>
                      <a:pPr algn="ctr" fontAlgn="ctr"/>
                      <a:r>
                        <a:rPr lang="en-US" altLang="ko-KR" sz="1200" u="none" strike="noStrike" dirty="0">
                          <a:effectLst/>
                        </a:rPr>
                        <a:t>2898241</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667274219"/>
                  </a:ext>
                </a:extLst>
              </a:tr>
              <a:tr h="405880">
                <a:tc>
                  <a:txBody>
                    <a:bodyPr/>
                    <a:lstStyle/>
                    <a:p>
                      <a:pPr algn="ctr" fontAlgn="b"/>
                      <a:r>
                        <a:rPr lang="en-US" sz="1200" u="none" strike="noStrike" dirty="0">
                          <a:effectLst/>
                        </a:rPr>
                        <a:t>Latency</a:t>
                      </a:r>
                      <a:endParaRPr lang="en-US" sz="12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altLang="ko-KR" sz="1200" u="none" strike="noStrike">
                          <a:effectLst/>
                        </a:rPr>
                        <a:t>0.001007</a:t>
                      </a:r>
                      <a:endParaRPr lang="en-US" altLang="ko-KR" sz="1200" b="0" i="0" u="none" strike="noStrike">
                        <a:effectLst/>
                        <a:latin typeface="Arial" panose="020B0604020202020204" pitchFamily="34" charset="0"/>
                      </a:endParaRPr>
                    </a:p>
                  </a:txBody>
                  <a:tcPr marL="6350" marR="6350" marT="6350" marB="0" anchor="ctr"/>
                </a:tc>
                <a:tc>
                  <a:txBody>
                    <a:bodyPr/>
                    <a:lstStyle/>
                    <a:p>
                      <a:pPr algn="ctr" fontAlgn="b"/>
                      <a:r>
                        <a:rPr lang="en-US" altLang="ko-KR" sz="1200" u="none" strike="noStrike">
                          <a:effectLst/>
                        </a:rPr>
                        <a:t>0.000961</a:t>
                      </a:r>
                      <a:endParaRPr lang="en-US" altLang="ko-KR" sz="1200" b="0" i="0" u="none" strike="noStrike">
                        <a:effectLst/>
                        <a:latin typeface="Arial" panose="020B0604020202020204" pitchFamily="34" charset="0"/>
                      </a:endParaRPr>
                    </a:p>
                  </a:txBody>
                  <a:tcPr marL="6350" marR="6350" marT="6350" marB="0" anchor="ctr"/>
                </a:tc>
                <a:tc>
                  <a:txBody>
                    <a:bodyPr/>
                    <a:lstStyle/>
                    <a:p>
                      <a:pPr algn="ctr" fontAlgn="b"/>
                      <a:r>
                        <a:rPr lang="en-US" altLang="ko-KR" sz="1200" u="none" strike="noStrike">
                          <a:effectLst/>
                        </a:rPr>
                        <a:t>0.000967</a:t>
                      </a:r>
                      <a:endParaRPr lang="en-US" altLang="ko-KR" sz="1200" b="0" i="0" u="none" strike="noStrike">
                        <a:effectLst/>
                        <a:latin typeface="Arial" panose="020B0604020202020204" pitchFamily="34" charset="0"/>
                      </a:endParaRPr>
                    </a:p>
                  </a:txBody>
                  <a:tcPr marL="6350" marR="6350" marT="6350" marB="0" anchor="ctr"/>
                </a:tc>
                <a:tc>
                  <a:txBody>
                    <a:bodyPr/>
                    <a:lstStyle/>
                    <a:p>
                      <a:pPr algn="ctr" fontAlgn="b"/>
                      <a:r>
                        <a:rPr lang="en-US" altLang="ko-KR" sz="1200" u="none" strike="noStrike" dirty="0">
                          <a:effectLst/>
                        </a:rPr>
                        <a:t>0.001251</a:t>
                      </a:r>
                      <a:endParaRPr lang="en-US" altLang="ko-KR" sz="1200" b="0" i="0" u="none" strike="noStrike" dirty="0">
                        <a:effectLst/>
                        <a:latin typeface="Arial" panose="020B0604020202020204" pitchFamily="34" charset="0"/>
                      </a:endParaRPr>
                    </a:p>
                  </a:txBody>
                  <a:tcPr marL="6350" marR="6350" marT="6350" marB="0" anchor="ctr"/>
                </a:tc>
                <a:tc>
                  <a:txBody>
                    <a:bodyPr/>
                    <a:lstStyle/>
                    <a:p>
                      <a:pPr algn="ctr" fontAlgn="b"/>
                      <a:r>
                        <a:rPr lang="en-US" altLang="ko-KR" sz="1200" u="none" strike="noStrike" dirty="0">
                          <a:effectLst/>
                        </a:rPr>
                        <a:t>0.00000158 </a:t>
                      </a:r>
                      <a:endParaRPr lang="en-US" altLang="ko-KR" sz="1200" b="0" i="0" u="none" strike="noStrike" dirty="0">
                        <a:effectLst/>
                        <a:latin typeface="Arial" panose="020B0604020202020204" pitchFamily="34" charset="0"/>
                      </a:endParaRPr>
                    </a:p>
                  </a:txBody>
                  <a:tcPr marL="6350" marR="6350" marT="6350" marB="0" anchor="ctr"/>
                </a:tc>
                <a:extLst>
                  <a:ext uri="{0D108BD9-81ED-4DB2-BD59-A6C34878D82A}">
                    <a16:rowId xmlns:a16="http://schemas.microsoft.com/office/drawing/2014/main" val="2707573469"/>
                  </a:ext>
                </a:extLst>
              </a:tr>
              <a:tr h="405880">
                <a:tc>
                  <a:txBody>
                    <a:bodyPr/>
                    <a:lstStyle/>
                    <a:p>
                      <a:pPr algn="ctr" fontAlgn="b"/>
                      <a:r>
                        <a:rPr lang="en-US" sz="1200" b="1" i="0" u="none" strike="noStrike" dirty="0">
                          <a:effectLst/>
                          <a:latin typeface="맑은 고딕" panose="020B0503020000020004" pitchFamily="50" charset="-127"/>
                          <a:ea typeface="맑은 고딕" panose="020B0503020000020004" pitchFamily="50" charset="-127"/>
                        </a:rPr>
                        <a:t>Write</a:t>
                      </a:r>
                      <a:r>
                        <a:rPr lang="ko-KR" altLang="en-US" sz="1200" b="1" i="0" u="none" strike="noStrike" dirty="0">
                          <a:effectLst/>
                          <a:latin typeface="맑은 고딕" panose="020B0503020000020004" pitchFamily="50" charset="-127"/>
                          <a:ea typeface="맑은 고딕" panose="020B0503020000020004" pitchFamily="50" charset="-127"/>
                        </a:rPr>
                        <a:t> </a:t>
                      </a:r>
                      <a:r>
                        <a:rPr lang="en-US" altLang="ko-KR" sz="1200" b="1" i="0" u="none" strike="noStrike" dirty="0">
                          <a:effectLst/>
                          <a:latin typeface="맑은 고딕" panose="020B0503020000020004" pitchFamily="50" charset="-127"/>
                          <a:ea typeface="맑은 고딕" panose="020B0503020000020004" pitchFamily="50" charset="-127"/>
                        </a:rPr>
                        <a:t>size</a:t>
                      </a:r>
                      <a:r>
                        <a:rPr lang="ko-KR" altLang="en-US" sz="1200" b="1" i="0" u="none" strike="noStrike" dirty="0">
                          <a:effectLst/>
                          <a:latin typeface="맑은 고딕" panose="020B0503020000020004" pitchFamily="50" charset="-127"/>
                          <a:ea typeface="맑은 고딕" panose="020B0503020000020004" pitchFamily="50" charset="-127"/>
                        </a:rPr>
                        <a:t> </a:t>
                      </a:r>
                      <a:endParaRPr lang="en-US" sz="1200" b="1"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altLang="ko-KR" sz="1200" b="0" i="0" u="none" strike="noStrike" dirty="0">
                          <a:effectLst/>
                          <a:latin typeface="Arial" panose="020B0604020202020204" pitchFamily="34" charset="0"/>
                        </a:rPr>
                        <a:t>8</a:t>
                      </a:r>
                    </a:p>
                  </a:txBody>
                  <a:tcPr marL="6350" marR="6350" marT="6350" marB="0" anchor="ctr"/>
                </a:tc>
                <a:tc>
                  <a:txBody>
                    <a:bodyPr/>
                    <a:lstStyle/>
                    <a:p>
                      <a:pPr algn="ctr" fontAlgn="b"/>
                      <a:r>
                        <a:rPr lang="en-US" altLang="ko-KR" sz="1200" b="0" i="0" u="none" strike="noStrike" dirty="0">
                          <a:effectLst/>
                          <a:latin typeface="Arial" panose="020B0604020202020204" pitchFamily="34" charset="0"/>
                        </a:rPr>
                        <a:t>8</a:t>
                      </a:r>
                    </a:p>
                  </a:txBody>
                  <a:tcPr marL="6350" marR="6350" marT="6350" marB="0" anchor="ctr"/>
                </a:tc>
                <a:tc>
                  <a:txBody>
                    <a:bodyPr/>
                    <a:lstStyle/>
                    <a:p>
                      <a:pPr algn="ctr" fontAlgn="b"/>
                      <a:r>
                        <a:rPr lang="en-US" altLang="ko-KR" sz="1200" b="0" i="0" u="none" strike="noStrike" dirty="0">
                          <a:effectLst/>
                          <a:latin typeface="Arial" panose="020B0604020202020204" pitchFamily="34" charset="0"/>
                        </a:rPr>
                        <a:t>8</a:t>
                      </a:r>
                    </a:p>
                  </a:txBody>
                  <a:tcPr marL="6350" marR="6350" marT="6350" marB="0" anchor="ctr"/>
                </a:tc>
                <a:tc>
                  <a:txBody>
                    <a:bodyPr/>
                    <a:lstStyle/>
                    <a:p>
                      <a:pPr algn="ctr" fontAlgn="b"/>
                      <a:r>
                        <a:rPr lang="en-US" altLang="ko-KR" sz="1200" b="0" i="0" u="none" strike="noStrike" dirty="0">
                          <a:effectLst/>
                          <a:latin typeface="Arial" panose="020B0604020202020204" pitchFamily="34" charset="0"/>
                        </a:rPr>
                        <a:t>8</a:t>
                      </a:r>
                    </a:p>
                  </a:txBody>
                  <a:tcPr marL="6350" marR="6350" marT="6350" marB="0" anchor="ctr"/>
                </a:tc>
                <a:tc>
                  <a:txBody>
                    <a:bodyPr/>
                    <a:lstStyle/>
                    <a:p>
                      <a:pPr algn="ctr" fontAlgn="b"/>
                      <a:r>
                        <a:rPr lang="en-US" altLang="ko-KR" sz="1200" b="0" i="0" u="none" strike="noStrike" dirty="0">
                          <a:effectLst/>
                          <a:latin typeface="Arial" panose="020B0604020202020204" pitchFamily="34" charset="0"/>
                        </a:rPr>
                        <a:t>8</a:t>
                      </a:r>
                    </a:p>
                  </a:txBody>
                  <a:tcPr marL="6350" marR="6350" marT="6350" marB="0" anchor="ctr"/>
                </a:tc>
                <a:extLst>
                  <a:ext uri="{0D108BD9-81ED-4DB2-BD59-A6C34878D82A}">
                    <a16:rowId xmlns:a16="http://schemas.microsoft.com/office/drawing/2014/main" val="2742382289"/>
                  </a:ext>
                </a:extLst>
              </a:tr>
            </a:tbl>
          </a:graphicData>
        </a:graphic>
      </p:graphicFrame>
    </p:spTree>
    <p:extLst>
      <p:ext uri="{BB962C8B-B14F-4D97-AF65-F5344CB8AC3E}">
        <p14:creationId xmlns:p14="http://schemas.microsoft.com/office/powerpoint/2010/main" val="146934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7A64D7-520E-4031-8C72-58D4B6046661}"/>
              </a:ext>
            </a:extLst>
          </p:cNvPr>
          <p:cNvSpPr>
            <a:spLocks noGrp="1"/>
          </p:cNvSpPr>
          <p:nvPr>
            <p:ph type="title"/>
          </p:nvPr>
        </p:nvSpPr>
        <p:spPr/>
        <p:txBody>
          <a:bodyPr/>
          <a:lstStyle/>
          <a:p>
            <a:r>
              <a:rPr lang="en-US" altLang="ko-KR" dirty="0"/>
              <a:t>Linear </a:t>
            </a:r>
            <a:endParaRPr lang="ko-KR" altLang="en-US" dirty="0"/>
          </a:p>
        </p:txBody>
      </p:sp>
      <p:graphicFrame>
        <p:nvGraphicFramePr>
          <p:cNvPr id="7" name="내용 개체 틀 6">
            <a:extLst>
              <a:ext uri="{FF2B5EF4-FFF2-40B4-BE49-F238E27FC236}">
                <a16:creationId xmlns:a16="http://schemas.microsoft.com/office/drawing/2014/main" id="{33E70A57-95FB-4E4C-95F6-A41933717700}"/>
              </a:ext>
            </a:extLst>
          </p:cNvPr>
          <p:cNvGraphicFramePr>
            <a:graphicFrameLocks noGrp="1"/>
          </p:cNvGraphicFramePr>
          <p:nvPr>
            <p:ph idx="1"/>
            <p:extLst>
              <p:ext uri="{D42A27DB-BD31-4B8C-83A1-F6EECF244321}">
                <p14:modId xmlns:p14="http://schemas.microsoft.com/office/powerpoint/2010/main" val="531451962"/>
              </p:ext>
            </p:extLst>
          </p:nvPr>
        </p:nvGraphicFramePr>
        <p:xfrm>
          <a:off x="648296" y="1548185"/>
          <a:ext cx="3196950" cy="1758464"/>
        </p:xfrm>
        <a:graphic>
          <a:graphicData uri="http://schemas.openxmlformats.org/drawingml/2006/table">
            <a:tbl>
              <a:tblPr firstRow="1" firstCol="1">
                <a:tableStyleId>{5C22544A-7EE6-4342-B048-85BDC9FD1C3A}</a:tableStyleId>
              </a:tblPr>
              <a:tblGrid>
                <a:gridCol w="1065650">
                  <a:extLst>
                    <a:ext uri="{9D8B030D-6E8A-4147-A177-3AD203B41FA5}">
                      <a16:colId xmlns:a16="http://schemas.microsoft.com/office/drawing/2014/main" val="449285250"/>
                    </a:ext>
                  </a:extLst>
                </a:gridCol>
                <a:gridCol w="1065650">
                  <a:extLst>
                    <a:ext uri="{9D8B030D-6E8A-4147-A177-3AD203B41FA5}">
                      <a16:colId xmlns:a16="http://schemas.microsoft.com/office/drawing/2014/main" val="2569023639"/>
                    </a:ext>
                  </a:extLst>
                </a:gridCol>
                <a:gridCol w="1065650">
                  <a:extLst>
                    <a:ext uri="{9D8B030D-6E8A-4147-A177-3AD203B41FA5}">
                      <a16:colId xmlns:a16="http://schemas.microsoft.com/office/drawing/2014/main" val="3438400652"/>
                    </a:ext>
                  </a:extLst>
                </a:gridCol>
              </a:tblGrid>
              <a:tr h="386300">
                <a:tc>
                  <a:txBody>
                    <a:bodyPr/>
                    <a:lstStyle/>
                    <a:p>
                      <a:pPr algn="ctr" fontAlgn="b"/>
                      <a:r>
                        <a:rPr lang="ko-KR" altLang="en-US" sz="1400" u="none" strike="noStrike" dirty="0">
                          <a:effectLst/>
                        </a:rPr>
                        <a:t>　</a:t>
                      </a:r>
                      <a:endParaRPr lang="ko-KR" altLang="en-US" sz="1400" b="0" i="0" u="none" strike="noStrike" dirty="0">
                        <a:effectLst/>
                        <a:latin typeface="Arial" panose="020B0604020202020204" pitchFamily="34" charset="0"/>
                      </a:endParaRPr>
                    </a:p>
                  </a:txBody>
                  <a:tcPr marL="6350" marR="6350" marT="6350" marB="0" anchor="ctr"/>
                </a:tc>
                <a:tc>
                  <a:txBody>
                    <a:bodyPr/>
                    <a:lstStyle/>
                    <a:p>
                      <a:pPr algn="ctr" fontAlgn="b"/>
                      <a:r>
                        <a:rPr lang="en-US" sz="1400" u="none" strike="noStrike">
                          <a:effectLst/>
                        </a:rPr>
                        <a:t>SSD 2</a:t>
                      </a:r>
                      <a:r>
                        <a:rPr lang="ko-KR" altLang="en-US" sz="1400" u="none" strike="noStrike">
                          <a:effectLst/>
                        </a:rPr>
                        <a:t>개</a:t>
                      </a:r>
                      <a:endParaRPr lang="ko-KR" altLang="en-US" sz="1400" b="0" i="0" u="none" strike="noStrike">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sz="1400" u="none" strike="noStrike">
                          <a:effectLst/>
                        </a:rPr>
                        <a:t>SSD 3</a:t>
                      </a:r>
                      <a:r>
                        <a:rPr lang="ko-KR" altLang="en-US" sz="1400" u="none" strike="noStrike">
                          <a:effectLst/>
                        </a:rPr>
                        <a:t>개</a:t>
                      </a:r>
                      <a:endParaRPr lang="ko-KR" altLang="en-US" sz="1400" b="0" i="0" u="none" strike="noStrike">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65158690"/>
                  </a:ext>
                </a:extLst>
              </a:tr>
              <a:tr h="492932">
                <a:tc>
                  <a:txBody>
                    <a:bodyPr/>
                    <a:lstStyle/>
                    <a:p>
                      <a:pPr algn="ctr" fontAlgn="b"/>
                      <a:r>
                        <a:rPr lang="en-US" sz="1400" u="none" strike="noStrike" dirty="0">
                          <a:effectLst/>
                        </a:rPr>
                        <a:t>I/O count</a:t>
                      </a:r>
                      <a:endParaRPr lang="en-US" sz="14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altLang="ko-KR" sz="1400" u="none" strike="noStrike" dirty="0">
                          <a:effectLst/>
                        </a:rPr>
                        <a:t>248</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r>
                        <a:rPr lang="en-US" altLang="ko-KR" sz="1400" u="none" strike="noStrike" dirty="0">
                          <a:effectLst/>
                        </a:rPr>
                        <a:t>340</a:t>
                      </a:r>
                      <a:endParaRPr lang="en-US" altLang="ko-KR" sz="1400" b="0" i="0" u="none" strike="noStrike" dirty="0">
                        <a:effectLst/>
                        <a:latin typeface="Arial" panose="020B0604020202020204" pitchFamily="34" charset="0"/>
                      </a:endParaRPr>
                    </a:p>
                  </a:txBody>
                  <a:tcPr marL="6350" marR="6350" marT="6350" marB="0" anchor="ctr"/>
                </a:tc>
                <a:extLst>
                  <a:ext uri="{0D108BD9-81ED-4DB2-BD59-A6C34878D82A}">
                    <a16:rowId xmlns:a16="http://schemas.microsoft.com/office/drawing/2014/main" val="1892469156"/>
                  </a:ext>
                </a:extLst>
              </a:tr>
              <a:tr h="386300">
                <a:tc>
                  <a:txBody>
                    <a:bodyPr/>
                    <a:lstStyle/>
                    <a:p>
                      <a:pPr algn="ctr" fontAlgn="b"/>
                      <a:r>
                        <a:rPr lang="en-US" sz="1400" u="none" strike="noStrike">
                          <a:effectLst/>
                        </a:rPr>
                        <a:t>Latency</a:t>
                      </a:r>
                      <a:endParaRPr lang="en-US" sz="1400" b="0" i="0" u="none" strike="noStrike">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altLang="ko-KR" sz="1400" u="none" strike="noStrike" dirty="0">
                          <a:effectLst/>
                        </a:rPr>
                        <a:t>0.20502</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r>
                        <a:rPr lang="en-US" altLang="ko-KR" sz="1400" u="none" strike="noStrike" dirty="0">
                          <a:effectLst/>
                        </a:rPr>
                        <a:t>0.042406</a:t>
                      </a:r>
                      <a:endParaRPr lang="en-US" altLang="ko-KR" sz="1400" b="0" i="0" u="none" strike="noStrike" dirty="0">
                        <a:effectLst/>
                        <a:latin typeface="Arial" panose="020B0604020202020204" pitchFamily="34" charset="0"/>
                      </a:endParaRPr>
                    </a:p>
                  </a:txBody>
                  <a:tcPr marL="6350" marR="6350" marT="6350" marB="0" anchor="ctr"/>
                </a:tc>
                <a:extLst>
                  <a:ext uri="{0D108BD9-81ED-4DB2-BD59-A6C34878D82A}">
                    <a16:rowId xmlns:a16="http://schemas.microsoft.com/office/drawing/2014/main" val="3717868917"/>
                  </a:ext>
                </a:extLst>
              </a:tr>
              <a:tr h="492932">
                <a:tc>
                  <a:txBody>
                    <a:bodyPr/>
                    <a:lstStyle/>
                    <a:p>
                      <a:pPr algn="ctr" fontAlgn="b"/>
                      <a:r>
                        <a:rPr lang="en-US" sz="1400" u="none" strike="noStrike" dirty="0">
                          <a:effectLst/>
                        </a:rPr>
                        <a:t>write size</a:t>
                      </a:r>
                      <a:endParaRPr lang="en-US" sz="14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r>
                        <a:rPr lang="en-US" altLang="ko-KR" sz="1400" u="none" strike="noStrike" dirty="0">
                          <a:effectLst/>
                        </a:rPr>
                        <a:t>13.97736</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r>
                        <a:rPr lang="en-US" altLang="ko-KR" sz="1400" u="none" strike="noStrike" dirty="0">
                          <a:effectLst/>
                        </a:rPr>
                        <a:t>12.94382</a:t>
                      </a:r>
                      <a:endParaRPr lang="en-US" altLang="ko-KR" sz="1400" b="0" i="0" u="none" strike="noStrike" dirty="0">
                        <a:effectLst/>
                        <a:latin typeface="Arial" panose="020B0604020202020204" pitchFamily="34" charset="0"/>
                      </a:endParaRPr>
                    </a:p>
                  </a:txBody>
                  <a:tcPr marL="6350" marR="6350" marT="6350" marB="0" anchor="ctr"/>
                </a:tc>
                <a:extLst>
                  <a:ext uri="{0D108BD9-81ED-4DB2-BD59-A6C34878D82A}">
                    <a16:rowId xmlns:a16="http://schemas.microsoft.com/office/drawing/2014/main" val="4136928924"/>
                  </a:ext>
                </a:extLst>
              </a:tr>
            </a:tbl>
          </a:graphicData>
        </a:graphic>
      </p:graphicFrame>
      <p:sp>
        <p:nvSpPr>
          <p:cNvPr id="4" name="슬라이드 번호 개체 틀 3">
            <a:extLst>
              <a:ext uri="{FF2B5EF4-FFF2-40B4-BE49-F238E27FC236}">
                <a16:creationId xmlns:a16="http://schemas.microsoft.com/office/drawing/2014/main" id="{2E500525-8617-4BBC-BD2C-11C5974499C3}"/>
              </a:ext>
            </a:extLst>
          </p:cNvPr>
          <p:cNvSpPr>
            <a:spLocks noGrp="1"/>
          </p:cNvSpPr>
          <p:nvPr>
            <p:ph type="sldNum" sz="quarter" idx="12"/>
          </p:nvPr>
        </p:nvSpPr>
        <p:spPr/>
        <p:txBody>
          <a:bodyPr/>
          <a:lstStyle/>
          <a:p>
            <a:fld id="{4BEDD84E-25D4-4983-8AA1-2863C96F08D9}" type="slidenum">
              <a:rPr lang="ko-KR" altLang="en-US" smtClean="0"/>
              <a:pPr/>
              <a:t>5</a:t>
            </a:fld>
            <a:endParaRPr lang="ko-KR" altLang="en-US"/>
          </a:p>
        </p:txBody>
      </p:sp>
      <p:graphicFrame>
        <p:nvGraphicFramePr>
          <p:cNvPr id="6" name="차트 5">
            <a:extLst>
              <a:ext uri="{FF2B5EF4-FFF2-40B4-BE49-F238E27FC236}">
                <a16:creationId xmlns:a16="http://schemas.microsoft.com/office/drawing/2014/main" id="{C9803356-8B9E-46F4-BA5F-88845EB39294}"/>
              </a:ext>
            </a:extLst>
          </p:cNvPr>
          <p:cNvGraphicFramePr>
            <a:graphicFrameLocks/>
          </p:cNvGraphicFramePr>
          <p:nvPr>
            <p:extLst>
              <p:ext uri="{D42A27DB-BD31-4B8C-83A1-F6EECF244321}">
                <p14:modId xmlns:p14="http://schemas.microsoft.com/office/powerpoint/2010/main" val="3493861116"/>
              </p:ext>
            </p:extLst>
          </p:nvPr>
        </p:nvGraphicFramePr>
        <p:xfrm>
          <a:off x="4111039" y="1044129"/>
          <a:ext cx="4788024" cy="2875324"/>
        </p:xfrm>
        <a:graphic>
          <a:graphicData uri="http://schemas.openxmlformats.org/drawingml/2006/chart">
            <c:chart xmlns:c="http://schemas.openxmlformats.org/drawingml/2006/chart" xmlns:r="http://schemas.openxmlformats.org/officeDocument/2006/relationships" r:id="rId2"/>
          </a:graphicData>
        </a:graphic>
      </p:graphicFrame>
      <p:sp>
        <p:nvSpPr>
          <p:cNvPr id="8" name="내용 개체 틀 2">
            <a:extLst>
              <a:ext uri="{FF2B5EF4-FFF2-40B4-BE49-F238E27FC236}">
                <a16:creationId xmlns:a16="http://schemas.microsoft.com/office/drawing/2014/main" id="{567AB931-D14E-4B7D-9E25-F79863B858FD}"/>
              </a:ext>
            </a:extLst>
          </p:cNvPr>
          <p:cNvSpPr txBox="1">
            <a:spLocks/>
          </p:cNvSpPr>
          <p:nvPr/>
        </p:nvSpPr>
        <p:spPr>
          <a:xfrm>
            <a:off x="575327" y="4212481"/>
            <a:ext cx="8424937" cy="1727470"/>
          </a:xfrm>
          <a:prstGeom prst="rect">
            <a:avLst/>
          </a:prstGeom>
        </p:spPr>
        <p:txBody>
          <a:bodyPr vert="horz" lIns="91440" tIns="45720" rIns="91440" bIns="45720" rtlCol="0">
            <a:normAutofit/>
          </a:bodyPr>
          <a:lstStyle>
            <a:lvl1pPr marL="285750" indent="-285750" algn="l" defTabSz="914400" rtl="0" eaLnBrk="1" latinLnBrk="1" hangingPunct="1">
              <a:lnSpc>
                <a:spcPct val="120000"/>
              </a:lnSpc>
              <a:spcBef>
                <a:spcPct val="20000"/>
              </a:spcBef>
              <a:buFont typeface="Wingdings" panose="05000000000000000000" pitchFamily="2" charset="2"/>
              <a:buChar char="§"/>
              <a:defRPr sz="20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lnSpc>
                <a:spcPct val="120000"/>
              </a:lnSpc>
              <a:spcBef>
                <a:spcPct val="20000"/>
              </a:spcBef>
              <a:buFont typeface="Arial" panose="020B0604020202020204" pitchFamily="34" charset="0"/>
              <a:buChar char="▫"/>
              <a:defRPr sz="1600" b="1"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Linear</a:t>
            </a:r>
            <a:r>
              <a:rPr lang="ko-KR" altLang="en-US" dirty="0"/>
              <a:t>하게 연결한 </a:t>
            </a:r>
            <a:r>
              <a:rPr lang="en-US" altLang="ko-KR" dirty="0"/>
              <a:t>SSD array</a:t>
            </a:r>
            <a:r>
              <a:rPr lang="ko-KR" altLang="en-US" dirty="0"/>
              <a:t>에서</a:t>
            </a:r>
            <a:r>
              <a:rPr lang="en-US" altLang="ko-KR" dirty="0"/>
              <a:t>, </a:t>
            </a:r>
            <a:r>
              <a:rPr lang="ko-KR" altLang="en-US" dirty="0"/>
              <a:t>모두 첫번째 </a:t>
            </a:r>
            <a:r>
              <a:rPr lang="en-US" altLang="ko-KR" dirty="0"/>
              <a:t>physical device</a:t>
            </a:r>
            <a:r>
              <a:rPr lang="ko-KR" altLang="en-US" dirty="0"/>
              <a:t>인 </a:t>
            </a:r>
            <a:r>
              <a:rPr lang="en-US" altLang="ko-KR" dirty="0"/>
              <a:t>sda1</a:t>
            </a:r>
            <a:r>
              <a:rPr lang="ko-KR" altLang="en-US" dirty="0"/>
              <a:t>에 </a:t>
            </a:r>
            <a:r>
              <a:rPr lang="en-US" altLang="ko-KR" dirty="0"/>
              <a:t>write </a:t>
            </a:r>
            <a:r>
              <a:rPr lang="ko-KR" altLang="en-US" dirty="0"/>
              <a:t>되었지만</a:t>
            </a:r>
            <a:r>
              <a:rPr lang="en-US" altLang="ko-KR" dirty="0"/>
              <a:t>, I/O count</a:t>
            </a:r>
            <a:r>
              <a:rPr lang="ko-KR" altLang="en-US" dirty="0"/>
              <a:t>와 </a:t>
            </a:r>
            <a:r>
              <a:rPr lang="en-US" altLang="ko-KR" dirty="0"/>
              <a:t>Latency</a:t>
            </a:r>
            <a:r>
              <a:rPr lang="ko-KR" altLang="en-US" dirty="0"/>
              <a:t>는 다르게 나타났다</a:t>
            </a:r>
            <a:r>
              <a:rPr lang="en-US" altLang="ko-KR" dirty="0"/>
              <a:t>. </a:t>
            </a:r>
          </a:p>
          <a:p>
            <a:r>
              <a:rPr lang="en-US" altLang="ko-KR" dirty="0"/>
              <a:t>I/O count</a:t>
            </a:r>
            <a:r>
              <a:rPr lang="ko-KR" altLang="en-US" dirty="0"/>
              <a:t>는 증가했지만</a:t>
            </a:r>
            <a:r>
              <a:rPr lang="en-US" altLang="ko-KR" dirty="0"/>
              <a:t>, write </a:t>
            </a:r>
            <a:r>
              <a:rPr lang="ko-KR" altLang="en-US" dirty="0"/>
              <a:t>되는 </a:t>
            </a:r>
            <a:r>
              <a:rPr lang="en-US" altLang="ko-KR" dirty="0"/>
              <a:t>size</a:t>
            </a:r>
            <a:r>
              <a:rPr lang="ko-KR" altLang="en-US" dirty="0"/>
              <a:t>와 </a:t>
            </a:r>
            <a:r>
              <a:rPr lang="en-US" altLang="ko-KR" dirty="0"/>
              <a:t>Latency</a:t>
            </a:r>
            <a:r>
              <a:rPr lang="ko-KR" altLang="en-US" dirty="0"/>
              <a:t>는 감소했다</a:t>
            </a:r>
            <a:r>
              <a:rPr lang="en-US" altLang="ko-KR" dirty="0"/>
              <a:t>. </a:t>
            </a:r>
          </a:p>
        </p:txBody>
      </p:sp>
    </p:spTree>
    <p:extLst>
      <p:ext uri="{BB962C8B-B14F-4D97-AF65-F5344CB8AC3E}">
        <p14:creationId xmlns:p14="http://schemas.microsoft.com/office/powerpoint/2010/main" val="39447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9E2973-2BC2-4136-B5E9-D2076B90BD3E}"/>
              </a:ext>
            </a:extLst>
          </p:cNvPr>
          <p:cNvSpPr>
            <a:spLocks noGrp="1"/>
          </p:cNvSpPr>
          <p:nvPr>
            <p:ph type="title"/>
          </p:nvPr>
        </p:nvSpPr>
        <p:spPr/>
        <p:txBody>
          <a:bodyPr/>
          <a:lstStyle/>
          <a:p>
            <a:r>
              <a:rPr lang="en-US" altLang="ko-KR" dirty="0"/>
              <a:t>RAID0, DISK2</a:t>
            </a:r>
            <a:endParaRPr lang="ko-KR" altLang="en-US" dirty="0"/>
          </a:p>
        </p:txBody>
      </p:sp>
      <p:graphicFrame>
        <p:nvGraphicFramePr>
          <p:cNvPr id="8" name="내용 개체 틀 7">
            <a:extLst>
              <a:ext uri="{FF2B5EF4-FFF2-40B4-BE49-F238E27FC236}">
                <a16:creationId xmlns:a16="http://schemas.microsoft.com/office/drawing/2014/main" id="{ABF69356-D8D3-45CF-8787-941A28EB173F}"/>
              </a:ext>
            </a:extLst>
          </p:cNvPr>
          <p:cNvGraphicFramePr>
            <a:graphicFrameLocks noGrp="1"/>
          </p:cNvGraphicFramePr>
          <p:nvPr>
            <p:ph idx="1"/>
            <p:extLst>
              <p:ext uri="{D42A27DB-BD31-4B8C-83A1-F6EECF244321}">
                <p14:modId xmlns:p14="http://schemas.microsoft.com/office/powerpoint/2010/main" val="739000156"/>
              </p:ext>
            </p:extLst>
          </p:nvPr>
        </p:nvGraphicFramePr>
        <p:xfrm>
          <a:off x="561405" y="1482641"/>
          <a:ext cx="3234630" cy="1789769"/>
        </p:xfrm>
        <a:graphic>
          <a:graphicData uri="http://schemas.openxmlformats.org/drawingml/2006/table">
            <a:tbl>
              <a:tblPr firstRow="1" firstCol="1">
                <a:tableStyleId>{5C22544A-7EE6-4342-B048-85BDC9FD1C3A}</a:tableStyleId>
              </a:tblPr>
              <a:tblGrid>
                <a:gridCol w="1078210">
                  <a:extLst>
                    <a:ext uri="{9D8B030D-6E8A-4147-A177-3AD203B41FA5}">
                      <a16:colId xmlns:a16="http://schemas.microsoft.com/office/drawing/2014/main" val="3012607736"/>
                    </a:ext>
                  </a:extLst>
                </a:gridCol>
                <a:gridCol w="1078210">
                  <a:extLst>
                    <a:ext uri="{9D8B030D-6E8A-4147-A177-3AD203B41FA5}">
                      <a16:colId xmlns:a16="http://schemas.microsoft.com/office/drawing/2014/main" val="2932388626"/>
                    </a:ext>
                  </a:extLst>
                </a:gridCol>
                <a:gridCol w="1078210">
                  <a:extLst>
                    <a:ext uri="{9D8B030D-6E8A-4147-A177-3AD203B41FA5}">
                      <a16:colId xmlns:a16="http://schemas.microsoft.com/office/drawing/2014/main" val="675191093"/>
                    </a:ext>
                  </a:extLst>
                </a:gridCol>
              </a:tblGrid>
              <a:tr h="360040">
                <a:tc>
                  <a:txBody>
                    <a:bodyPr/>
                    <a:lstStyle/>
                    <a:p>
                      <a:pPr algn="ctr" fontAlgn="ctr"/>
                      <a:r>
                        <a:rPr lang="ko-KR" altLang="en-US" sz="1400" u="none" strike="noStrike" dirty="0">
                          <a:effectLst/>
                        </a:rPr>
                        <a:t>　</a:t>
                      </a:r>
                      <a:endParaRPr lang="ko-KR" altLang="en-US" sz="1400" b="0" i="0" u="none" strike="noStrike" dirty="0">
                        <a:solidFill>
                          <a:srgbClr val="000000"/>
                        </a:solidFill>
                        <a:effectLst/>
                        <a:latin typeface="Liberation Sans"/>
                      </a:endParaRPr>
                    </a:p>
                  </a:txBody>
                  <a:tcPr marL="6350" marR="6350" marT="6350" marB="0" anchor="ctr"/>
                </a:tc>
                <a:tc>
                  <a:txBody>
                    <a:bodyPr/>
                    <a:lstStyle/>
                    <a:p>
                      <a:pPr algn="ctr" fontAlgn="ctr"/>
                      <a:r>
                        <a:rPr lang="en-US" sz="1400" u="none" strike="noStrike" dirty="0">
                          <a:effectLst/>
                        </a:rPr>
                        <a:t>sda1</a:t>
                      </a:r>
                      <a:endParaRPr lang="en-US" sz="1400" b="0" i="0" u="none" strike="noStrike" dirty="0">
                        <a:solidFill>
                          <a:srgbClr val="000000"/>
                        </a:solidFill>
                        <a:effectLst/>
                        <a:latin typeface="Liberation Sans"/>
                      </a:endParaRPr>
                    </a:p>
                  </a:txBody>
                  <a:tcPr marL="6350" marR="6350" marT="6350" marB="0" anchor="ctr"/>
                </a:tc>
                <a:tc>
                  <a:txBody>
                    <a:bodyPr/>
                    <a:lstStyle/>
                    <a:p>
                      <a:pPr algn="ctr" fontAlgn="ctr"/>
                      <a:r>
                        <a:rPr lang="en-US" sz="1400" u="none" strike="noStrike" dirty="0">
                          <a:effectLst/>
                        </a:rPr>
                        <a:t>sdb1</a:t>
                      </a:r>
                      <a:endParaRPr lang="en-US" sz="1400" b="0" i="0" u="none" strike="noStrike" dirty="0">
                        <a:solidFill>
                          <a:srgbClr val="000000"/>
                        </a:solidFill>
                        <a:effectLst/>
                        <a:latin typeface="Liberation Sans"/>
                      </a:endParaRPr>
                    </a:p>
                  </a:txBody>
                  <a:tcPr marL="6350" marR="6350" marT="6350" marB="0" anchor="ctr"/>
                </a:tc>
                <a:extLst>
                  <a:ext uri="{0D108BD9-81ED-4DB2-BD59-A6C34878D82A}">
                    <a16:rowId xmlns:a16="http://schemas.microsoft.com/office/drawing/2014/main" val="4290837442"/>
                  </a:ext>
                </a:extLst>
              </a:tr>
              <a:tr h="491950">
                <a:tc>
                  <a:txBody>
                    <a:bodyPr/>
                    <a:lstStyle/>
                    <a:p>
                      <a:pPr algn="ctr" fontAlgn="b"/>
                      <a:r>
                        <a:rPr lang="en-US" sz="1400" u="none" strike="noStrike" dirty="0">
                          <a:effectLst/>
                        </a:rPr>
                        <a:t>I/O count</a:t>
                      </a:r>
                      <a:endParaRPr lang="en-US" sz="14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400" u="none" strike="noStrike" dirty="0">
                          <a:effectLst/>
                        </a:rPr>
                        <a:t>204</a:t>
                      </a:r>
                      <a:endParaRPr lang="en-US" altLang="ko-KR" sz="1400" b="0" i="0" u="none" strike="noStrike" dirty="0">
                        <a:solidFill>
                          <a:srgbClr val="000000"/>
                        </a:solidFill>
                        <a:effectLst/>
                        <a:latin typeface="Liberation Sans"/>
                      </a:endParaRPr>
                    </a:p>
                  </a:txBody>
                  <a:tcPr marL="6350" marR="6350" marT="6350" marB="0" anchor="ctr"/>
                </a:tc>
                <a:tc>
                  <a:txBody>
                    <a:bodyPr/>
                    <a:lstStyle/>
                    <a:p>
                      <a:pPr algn="ctr" fontAlgn="ctr"/>
                      <a:r>
                        <a:rPr lang="en-US" altLang="ko-KR" sz="1400" u="none" strike="noStrike" dirty="0">
                          <a:effectLst/>
                        </a:rPr>
                        <a:t>115</a:t>
                      </a:r>
                      <a:endParaRPr lang="en-US" altLang="ko-KR" sz="1400" b="0" i="0" u="none" strike="noStrike" dirty="0">
                        <a:solidFill>
                          <a:srgbClr val="000000"/>
                        </a:solidFill>
                        <a:effectLst/>
                        <a:latin typeface="Liberation Sans"/>
                      </a:endParaRPr>
                    </a:p>
                  </a:txBody>
                  <a:tcPr marL="6350" marR="6350" marT="6350" marB="0" anchor="ctr"/>
                </a:tc>
                <a:extLst>
                  <a:ext uri="{0D108BD9-81ED-4DB2-BD59-A6C34878D82A}">
                    <a16:rowId xmlns:a16="http://schemas.microsoft.com/office/drawing/2014/main" val="2730004385"/>
                  </a:ext>
                </a:extLst>
              </a:tr>
              <a:tr h="491950">
                <a:tc>
                  <a:txBody>
                    <a:bodyPr/>
                    <a:lstStyle/>
                    <a:p>
                      <a:pPr algn="ctr" fontAlgn="b"/>
                      <a:r>
                        <a:rPr lang="en-US" sz="1400" u="none" strike="noStrike" dirty="0">
                          <a:effectLst/>
                        </a:rPr>
                        <a:t>Latency</a:t>
                      </a:r>
                      <a:endParaRPr lang="en-US" sz="14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400" u="none" strike="noStrike" dirty="0">
                          <a:effectLst/>
                        </a:rPr>
                        <a:t>0.0051</a:t>
                      </a:r>
                      <a:endParaRPr lang="en-US" altLang="ko-KR" sz="1400" b="0" i="0" u="none" strike="noStrike" dirty="0">
                        <a:solidFill>
                          <a:srgbClr val="000000"/>
                        </a:solidFill>
                        <a:effectLst/>
                        <a:latin typeface="Liberation Sans"/>
                      </a:endParaRPr>
                    </a:p>
                  </a:txBody>
                  <a:tcPr marL="6350" marR="6350" marT="6350" marB="0" anchor="ctr"/>
                </a:tc>
                <a:tc>
                  <a:txBody>
                    <a:bodyPr/>
                    <a:lstStyle/>
                    <a:p>
                      <a:pPr algn="ctr" fontAlgn="ctr"/>
                      <a:r>
                        <a:rPr lang="en-US" altLang="ko-KR" sz="1400" u="none" strike="noStrike" dirty="0">
                          <a:effectLst/>
                        </a:rPr>
                        <a:t>0.0875</a:t>
                      </a:r>
                      <a:endParaRPr lang="en-US" altLang="ko-KR" sz="1400" b="0" i="0" u="none" strike="noStrike" dirty="0">
                        <a:solidFill>
                          <a:srgbClr val="000000"/>
                        </a:solidFill>
                        <a:effectLst/>
                        <a:latin typeface="Liberation Sans"/>
                      </a:endParaRPr>
                    </a:p>
                  </a:txBody>
                  <a:tcPr marL="6350" marR="6350" marT="6350" marB="0" anchor="ctr"/>
                </a:tc>
                <a:extLst>
                  <a:ext uri="{0D108BD9-81ED-4DB2-BD59-A6C34878D82A}">
                    <a16:rowId xmlns:a16="http://schemas.microsoft.com/office/drawing/2014/main" val="2833513771"/>
                  </a:ext>
                </a:extLst>
              </a:tr>
              <a:tr h="445829">
                <a:tc>
                  <a:txBody>
                    <a:bodyPr/>
                    <a:lstStyle/>
                    <a:p>
                      <a:pPr algn="ctr" fontAlgn="ctr"/>
                      <a:r>
                        <a:rPr lang="en-US" sz="1400" u="none" strike="noStrike" dirty="0">
                          <a:effectLst/>
                        </a:rPr>
                        <a:t>write size</a:t>
                      </a:r>
                      <a:r>
                        <a:rPr lang="ko-KR" altLang="en-US" sz="1400" u="none" strike="noStrike" dirty="0">
                          <a:effectLst/>
                        </a:rPr>
                        <a:t> </a:t>
                      </a:r>
                      <a:endParaRPr lang="ko-KR" altLang="en-US" sz="1400" b="0" i="0" u="none" strike="noStrike" dirty="0">
                        <a:effectLst/>
                        <a:latin typeface="Arial" panose="020B0604020202020204" pitchFamily="34" charset="0"/>
                      </a:endParaRPr>
                    </a:p>
                  </a:txBody>
                  <a:tcPr marL="6350" marR="6350" marT="6350" marB="0" anchor="ctr"/>
                </a:tc>
                <a:tc>
                  <a:txBody>
                    <a:bodyPr/>
                    <a:lstStyle/>
                    <a:p>
                      <a:pPr algn="ctr" fontAlgn="ctr"/>
                      <a:r>
                        <a:rPr lang="en-US" altLang="ko-KR" sz="1400" u="none" strike="noStrike" dirty="0">
                          <a:effectLst/>
                        </a:rPr>
                        <a:t>12.9455</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ctr"/>
                      <a:r>
                        <a:rPr lang="en-US" altLang="ko-KR" sz="1400" u="none" strike="noStrike" dirty="0">
                          <a:effectLst/>
                        </a:rPr>
                        <a:t>14.9565</a:t>
                      </a:r>
                      <a:endParaRPr lang="en-US" altLang="ko-KR" sz="1400" b="0" i="0" u="none" strike="noStrike" dirty="0">
                        <a:effectLst/>
                        <a:latin typeface="Arial" panose="020B0604020202020204" pitchFamily="34" charset="0"/>
                      </a:endParaRPr>
                    </a:p>
                  </a:txBody>
                  <a:tcPr marL="6350" marR="6350" marT="6350" marB="0" anchor="ctr"/>
                </a:tc>
                <a:extLst>
                  <a:ext uri="{0D108BD9-81ED-4DB2-BD59-A6C34878D82A}">
                    <a16:rowId xmlns:a16="http://schemas.microsoft.com/office/drawing/2014/main" val="3402584697"/>
                  </a:ext>
                </a:extLst>
              </a:tr>
            </a:tbl>
          </a:graphicData>
        </a:graphic>
      </p:graphicFrame>
      <p:sp>
        <p:nvSpPr>
          <p:cNvPr id="4" name="슬라이드 번호 개체 틀 3">
            <a:extLst>
              <a:ext uri="{FF2B5EF4-FFF2-40B4-BE49-F238E27FC236}">
                <a16:creationId xmlns:a16="http://schemas.microsoft.com/office/drawing/2014/main" id="{DF43C0CD-576A-4D99-A061-31A97ECE1405}"/>
              </a:ext>
            </a:extLst>
          </p:cNvPr>
          <p:cNvSpPr>
            <a:spLocks noGrp="1"/>
          </p:cNvSpPr>
          <p:nvPr>
            <p:ph type="sldNum" sz="quarter" idx="12"/>
          </p:nvPr>
        </p:nvSpPr>
        <p:spPr/>
        <p:txBody>
          <a:bodyPr/>
          <a:lstStyle/>
          <a:p>
            <a:fld id="{4BEDD84E-25D4-4983-8AA1-2863C96F08D9}" type="slidenum">
              <a:rPr lang="ko-KR" altLang="en-US" smtClean="0"/>
              <a:pPr/>
              <a:t>6</a:t>
            </a:fld>
            <a:endParaRPr lang="ko-KR" altLang="en-US"/>
          </a:p>
        </p:txBody>
      </p:sp>
      <p:graphicFrame>
        <p:nvGraphicFramePr>
          <p:cNvPr id="9" name="차트 8">
            <a:extLst>
              <a:ext uri="{FF2B5EF4-FFF2-40B4-BE49-F238E27FC236}">
                <a16:creationId xmlns:a16="http://schemas.microsoft.com/office/drawing/2014/main" id="{10FA71F3-4B6D-4725-A0B1-8322BE7B51FA}"/>
              </a:ext>
            </a:extLst>
          </p:cNvPr>
          <p:cNvGraphicFramePr>
            <a:graphicFrameLocks/>
          </p:cNvGraphicFramePr>
          <p:nvPr>
            <p:extLst>
              <p:ext uri="{D42A27DB-BD31-4B8C-83A1-F6EECF244321}">
                <p14:modId xmlns:p14="http://schemas.microsoft.com/office/powerpoint/2010/main" val="1704901011"/>
              </p:ext>
            </p:extLst>
          </p:nvPr>
        </p:nvGraphicFramePr>
        <p:xfrm>
          <a:off x="4228083" y="974175"/>
          <a:ext cx="4572000" cy="2806700"/>
        </p:xfrm>
        <a:graphic>
          <a:graphicData uri="http://schemas.openxmlformats.org/drawingml/2006/chart">
            <c:chart xmlns:c="http://schemas.openxmlformats.org/drawingml/2006/chart" xmlns:r="http://schemas.openxmlformats.org/officeDocument/2006/relationships" r:id="rId2"/>
          </a:graphicData>
        </a:graphic>
      </p:graphicFrame>
      <p:sp>
        <p:nvSpPr>
          <p:cNvPr id="10" name="내용 개체 틀 2">
            <a:extLst>
              <a:ext uri="{FF2B5EF4-FFF2-40B4-BE49-F238E27FC236}">
                <a16:creationId xmlns:a16="http://schemas.microsoft.com/office/drawing/2014/main" id="{1A307931-C153-4C1E-AB95-E3C69E0B3A28}"/>
              </a:ext>
            </a:extLst>
          </p:cNvPr>
          <p:cNvSpPr txBox="1">
            <a:spLocks/>
          </p:cNvSpPr>
          <p:nvPr/>
        </p:nvSpPr>
        <p:spPr>
          <a:xfrm>
            <a:off x="575327" y="4212481"/>
            <a:ext cx="8424937" cy="1727470"/>
          </a:xfrm>
          <a:prstGeom prst="rect">
            <a:avLst/>
          </a:prstGeom>
        </p:spPr>
        <p:txBody>
          <a:bodyPr vert="horz" lIns="91440" tIns="45720" rIns="91440" bIns="45720" rtlCol="0">
            <a:normAutofit/>
          </a:bodyPr>
          <a:lstStyle>
            <a:lvl1pPr marL="285750" indent="-285750" algn="l" defTabSz="914400" rtl="0" eaLnBrk="1" latinLnBrk="1" hangingPunct="1">
              <a:lnSpc>
                <a:spcPct val="120000"/>
              </a:lnSpc>
              <a:spcBef>
                <a:spcPct val="20000"/>
              </a:spcBef>
              <a:buFont typeface="Wingdings" panose="05000000000000000000" pitchFamily="2" charset="2"/>
              <a:buChar char="§"/>
              <a:defRPr sz="20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lnSpc>
                <a:spcPct val="120000"/>
              </a:lnSpc>
              <a:spcBef>
                <a:spcPct val="20000"/>
              </a:spcBef>
              <a:buFont typeface="Arial" panose="020B0604020202020204" pitchFamily="34" charset="0"/>
              <a:buChar char="▫"/>
              <a:defRPr sz="1600" b="1"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Striping </a:t>
            </a:r>
            <a:r>
              <a:rPr lang="ko-KR" altLang="en-US" dirty="0"/>
              <a:t>방식을 사용하는 </a:t>
            </a:r>
            <a:r>
              <a:rPr lang="en-US" altLang="ko-KR" dirty="0"/>
              <a:t>RAID0 </a:t>
            </a:r>
            <a:r>
              <a:rPr lang="ko-KR" altLang="en-US" dirty="0"/>
              <a:t>에서</a:t>
            </a:r>
            <a:r>
              <a:rPr lang="en-US" altLang="ko-KR" dirty="0"/>
              <a:t>, </a:t>
            </a:r>
            <a:r>
              <a:rPr lang="ko-KR" altLang="en-US" dirty="0"/>
              <a:t>각 </a:t>
            </a:r>
            <a:r>
              <a:rPr lang="en-US" altLang="ko-KR" dirty="0"/>
              <a:t>Physical device</a:t>
            </a:r>
            <a:r>
              <a:rPr lang="ko-KR" altLang="en-US" dirty="0"/>
              <a:t>에 </a:t>
            </a:r>
            <a:r>
              <a:rPr lang="en-US" altLang="ko-KR" dirty="0"/>
              <a:t>write </a:t>
            </a:r>
            <a:r>
              <a:rPr lang="ko-KR" altLang="en-US" dirty="0"/>
              <a:t>되는 수는 크게 차이 났다</a:t>
            </a:r>
            <a:r>
              <a:rPr lang="en-US" altLang="ko-KR" dirty="0"/>
              <a:t>. (2</a:t>
            </a:r>
            <a:r>
              <a:rPr lang="ko-KR" altLang="en-US" dirty="0"/>
              <a:t>배 가량</a:t>
            </a:r>
            <a:r>
              <a:rPr lang="en-US" altLang="ko-KR" dirty="0"/>
              <a:t>) </a:t>
            </a:r>
          </a:p>
          <a:p>
            <a:r>
              <a:rPr lang="en-US" altLang="ko-KR" dirty="0"/>
              <a:t>I/O Count</a:t>
            </a:r>
            <a:r>
              <a:rPr lang="ko-KR" altLang="en-US" dirty="0"/>
              <a:t>는 적어졌지만</a:t>
            </a:r>
            <a:r>
              <a:rPr lang="en-US" altLang="ko-KR" dirty="0"/>
              <a:t>, Write </a:t>
            </a:r>
            <a:r>
              <a:rPr lang="ko-KR" altLang="en-US" dirty="0"/>
              <a:t>의 </a:t>
            </a:r>
            <a:r>
              <a:rPr lang="en-US" altLang="ko-KR" dirty="0"/>
              <a:t>size</a:t>
            </a:r>
            <a:r>
              <a:rPr lang="ko-KR" altLang="en-US" dirty="0"/>
              <a:t>는 증가해서 관련이 있을까 생각했지만 </a:t>
            </a:r>
            <a:r>
              <a:rPr lang="en-US" altLang="ko-KR" dirty="0"/>
              <a:t>(</a:t>
            </a:r>
            <a:r>
              <a:rPr lang="ko-KR" altLang="en-US" dirty="0"/>
              <a:t>다른 실험으로 </a:t>
            </a:r>
            <a:r>
              <a:rPr lang="ko-KR" altLang="en-US" dirty="0" err="1"/>
              <a:t>확인했을때</a:t>
            </a:r>
            <a:r>
              <a:rPr lang="en-US" altLang="ko-KR" dirty="0"/>
              <a:t>)</a:t>
            </a:r>
            <a:r>
              <a:rPr lang="ko-KR" altLang="en-US" dirty="0"/>
              <a:t> 연관이 없는 것으로 나타났다</a:t>
            </a:r>
            <a:r>
              <a:rPr lang="en-US" altLang="ko-KR" dirty="0"/>
              <a:t>. </a:t>
            </a:r>
          </a:p>
          <a:p>
            <a:endParaRPr lang="en-US" altLang="ko-KR" dirty="0"/>
          </a:p>
        </p:txBody>
      </p:sp>
    </p:spTree>
    <p:extLst>
      <p:ext uri="{BB962C8B-B14F-4D97-AF65-F5344CB8AC3E}">
        <p14:creationId xmlns:p14="http://schemas.microsoft.com/office/powerpoint/2010/main" val="159910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973320-6EC8-424E-A6B4-590C635A2AFB}"/>
              </a:ext>
            </a:extLst>
          </p:cNvPr>
          <p:cNvSpPr>
            <a:spLocks noGrp="1"/>
          </p:cNvSpPr>
          <p:nvPr>
            <p:ph type="title"/>
          </p:nvPr>
        </p:nvSpPr>
        <p:spPr/>
        <p:txBody>
          <a:bodyPr/>
          <a:lstStyle/>
          <a:p>
            <a:r>
              <a:rPr lang="en-US" altLang="ko-KR" dirty="0"/>
              <a:t>RAID0, DISK3 </a:t>
            </a:r>
            <a:endParaRPr lang="ko-KR" altLang="en-US" dirty="0"/>
          </a:p>
        </p:txBody>
      </p:sp>
      <p:graphicFrame>
        <p:nvGraphicFramePr>
          <p:cNvPr id="6" name="내용 개체 틀 5">
            <a:extLst>
              <a:ext uri="{FF2B5EF4-FFF2-40B4-BE49-F238E27FC236}">
                <a16:creationId xmlns:a16="http://schemas.microsoft.com/office/drawing/2014/main" id="{45E739E0-F0B0-4D79-8869-E5CA1C401F60}"/>
              </a:ext>
            </a:extLst>
          </p:cNvPr>
          <p:cNvGraphicFramePr>
            <a:graphicFrameLocks noGrp="1"/>
          </p:cNvGraphicFramePr>
          <p:nvPr>
            <p:ph idx="1"/>
            <p:extLst>
              <p:ext uri="{D42A27DB-BD31-4B8C-83A1-F6EECF244321}">
                <p14:modId xmlns:p14="http://schemas.microsoft.com/office/powerpoint/2010/main" val="3149246864"/>
              </p:ext>
            </p:extLst>
          </p:nvPr>
        </p:nvGraphicFramePr>
        <p:xfrm>
          <a:off x="485816" y="1439814"/>
          <a:ext cx="3662536" cy="1692547"/>
        </p:xfrm>
        <a:graphic>
          <a:graphicData uri="http://schemas.openxmlformats.org/drawingml/2006/table">
            <a:tbl>
              <a:tblPr firstRow="1" firstCol="1">
                <a:tableStyleId>{5C22544A-7EE6-4342-B048-85BDC9FD1C3A}</a:tableStyleId>
              </a:tblPr>
              <a:tblGrid>
                <a:gridCol w="915634">
                  <a:extLst>
                    <a:ext uri="{9D8B030D-6E8A-4147-A177-3AD203B41FA5}">
                      <a16:colId xmlns:a16="http://schemas.microsoft.com/office/drawing/2014/main" val="2826032850"/>
                    </a:ext>
                  </a:extLst>
                </a:gridCol>
                <a:gridCol w="915634">
                  <a:extLst>
                    <a:ext uri="{9D8B030D-6E8A-4147-A177-3AD203B41FA5}">
                      <a16:colId xmlns:a16="http://schemas.microsoft.com/office/drawing/2014/main" val="4225978829"/>
                    </a:ext>
                  </a:extLst>
                </a:gridCol>
                <a:gridCol w="915634">
                  <a:extLst>
                    <a:ext uri="{9D8B030D-6E8A-4147-A177-3AD203B41FA5}">
                      <a16:colId xmlns:a16="http://schemas.microsoft.com/office/drawing/2014/main" val="2422855751"/>
                    </a:ext>
                  </a:extLst>
                </a:gridCol>
                <a:gridCol w="915634">
                  <a:extLst>
                    <a:ext uri="{9D8B030D-6E8A-4147-A177-3AD203B41FA5}">
                      <a16:colId xmlns:a16="http://schemas.microsoft.com/office/drawing/2014/main" val="783151323"/>
                    </a:ext>
                  </a:extLst>
                </a:gridCol>
              </a:tblGrid>
              <a:tr h="312875">
                <a:tc>
                  <a:txBody>
                    <a:bodyPr/>
                    <a:lstStyle/>
                    <a:p>
                      <a:pPr algn="ctr" fontAlgn="b">
                        <a:lnSpc>
                          <a:spcPct val="100000"/>
                        </a:lnSpc>
                      </a:pPr>
                      <a:r>
                        <a:rPr lang="ko-KR" altLang="en-US" sz="1400" b="1" u="none" strike="noStrike" dirty="0">
                          <a:effectLst/>
                        </a:rPr>
                        <a:t>　</a:t>
                      </a:r>
                      <a:endParaRPr lang="ko-KR" altLang="en-US" sz="1400" b="1" i="0" u="none" strike="noStrike" dirty="0">
                        <a:effectLst/>
                        <a:latin typeface="Arial" panose="020B0604020202020204" pitchFamily="34" charset="0"/>
                      </a:endParaRPr>
                    </a:p>
                  </a:txBody>
                  <a:tcPr marL="6350" marR="6350" marT="6350" marB="0" anchor="ctr"/>
                </a:tc>
                <a:tc>
                  <a:txBody>
                    <a:bodyPr/>
                    <a:lstStyle/>
                    <a:p>
                      <a:pPr algn="ctr" fontAlgn="b">
                        <a:lnSpc>
                          <a:spcPct val="100000"/>
                        </a:lnSpc>
                      </a:pPr>
                      <a:r>
                        <a:rPr lang="en-US" sz="1400" b="1" u="none" strike="noStrike" dirty="0">
                          <a:effectLst/>
                        </a:rPr>
                        <a:t>sda1</a:t>
                      </a:r>
                      <a:endParaRPr lang="en-US" sz="1400" b="1"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lnSpc>
                          <a:spcPct val="100000"/>
                        </a:lnSpc>
                      </a:pPr>
                      <a:r>
                        <a:rPr lang="en-US" sz="1400" b="1" u="none" strike="noStrike" dirty="0">
                          <a:effectLst/>
                        </a:rPr>
                        <a:t>sdb1</a:t>
                      </a:r>
                      <a:endParaRPr lang="en-US" sz="1400" b="1"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lnSpc>
                          <a:spcPct val="100000"/>
                        </a:lnSpc>
                      </a:pPr>
                      <a:r>
                        <a:rPr lang="en-US" sz="1400" b="1" u="none" strike="noStrike" dirty="0">
                          <a:effectLst/>
                        </a:rPr>
                        <a:t>sdd1 </a:t>
                      </a:r>
                      <a:endParaRPr lang="en-US" sz="1400" b="1" i="0" u="none" strike="noStrike" dirty="0">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85458835"/>
                  </a:ext>
                </a:extLst>
              </a:tr>
              <a:tr h="354078">
                <a:tc>
                  <a:txBody>
                    <a:bodyPr/>
                    <a:lstStyle/>
                    <a:p>
                      <a:pPr algn="ctr" fontAlgn="b">
                        <a:lnSpc>
                          <a:spcPct val="100000"/>
                        </a:lnSpc>
                      </a:pPr>
                      <a:r>
                        <a:rPr lang="en-US" sz="1400" b="1" u="none" strike="noStrike" dirty="0">
                          <a:effectLst/>
                        </a:rPr>
                        <a:t>I/O count</a:t>
                      </a:r>
                      <a:endParaRPr lang="en-US" sz="1400" b="1"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lnSpc>
                          <a:spcPct val="100000"/>
                        </a:lnSpc>
                      </a:pPr>
                      <a:r>
                        <a:rPr lang="en-US" altLang="ko-KR" sz="1400" b="0" u="none" strike="noStrike" dirty="0">
                          <a:effectLst/>
                        </a:rPr>
                        <a:t>175</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lnSpc>
                          <a:spcPct val="100000"/>
                        </a:lnSpc>
                      </a:pPr>
                      <a:r>
                        <a:rPr lang="en-US" altLang="ko-KR" sz="1400" b="0" u="none" strike="noStrike" dirty="0">
                          <a:effectLst/>
                        </a:rPr>
                        <a:t>19</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lnSpc>
                          <a:spcPct val="100000"/>
                        </a:lnSpc>
                      </a:pPr>
                      <a:r>
                        <a:rPr lang="en-US" altLang="ko-KR" sz="1400" b="0" u="none" strike="noStrike">
                          <a:effectLst/>
                        </a:rPr>
                        <a:t>94</a:t>
                      </a:r>
                      <a:endParaRPr lang="en-US" altLang="ko-KR" sz="14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3893809443"/>
                  </a:ext>
                </a:extLst>
              </a:tr>
              <a:tr h="483413">
                <a:tc>
                  <a:txBody>
                    <a:bodyPr/>
                    <a:lstStyle/>
                    <a:p>
                      <a:pPr algn="ctr" fontAlgn="b">
                        <a:lnSpc>
                          <a:spcPct val="100000"/>
                        </a:lnSpc>
                      </a:pPr>
                      <a:r>
                        <a:rPr lang="en-US" sz="1400" b="1" u="none" strike="noStrike" dirty="0">
                          <a:effectLst/>
                        </a:rPr>
                        <a:t>Latency</a:t>
                      </a:r>
                      <a:endParaRPr lang="en-US" sz="1400" b="1"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b">
                        <a:lnSpc>
                          <a:spcPct val="100000"/>
                        </a:lnSpc>
                      </a:pPr>
                      <a:r>
                        <a:rPr lang="en-US" altLang="ko-KR" sz="1400" b="0" u="none" strike="noStrike" dirty="0">
                          <a:effectLst/>
                        </a:rPr>
                        <a:t>0.0202</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lnSpc>
                          <a:spcPct val="100000"/>
                        </a:lnSpc>
                      </a:pPr>
                      <a:r>
                        <a:rPr lang="en-US" altLang="ko-KR" sz="1400" b="0" u="none" strike="noStrike" dirty="0">
                          <a:effectLst/>
                        </a:rPr>
                        <a:t>0.0161</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lnSpc>
                          <a:spcPct val="100000"/>
                        </a:lnSpc>
                      </a:pPr>
                      <a:r>
                        <a:rPr lang="en-US" altLang="ko-KR" sz="1400" b="0" u="none" strike="noStrike" dirty="0">
                          <a:effectLst/>
                        </a:rPr>
                        <a:t>0.0772</a:t>
                      </a:r>
                      <a:endParaRPr lang="en-US" altLang="ko-KR" sz="1400" b="0" i="0" u="none" strike="noStrike" dirty="0">
                        <a:effectLst/>
                        <a:latin typeface="Arial" panose="020B0604020202020204" pitchFamily="34" charset="0"/>
                      </a:endParaRPr>
                    </a:p>
                  </a:txBody>
                  <a:tcPr marL="6350" marR="6350" marT="6350" marB="0" anchor="ctr"/>
                </a:tc>
                <a:extLst>
                  <a:ext uri="{0D108BD9-81ED-4DB2-BD59-A6C34878D82A}">
                    <a16:rowId xmlns:a16="http://schemas.microsoft.com/office/drawing/2014/main" val="1738117277"/>
                  </a:ext>
                </a:extLst>
              </a:tr>
              <a:tr h="542181">
                <a:tc>
                  <a:txBody>
                    <a:bodyPr/>
                    <a:lstStyle/>
                    <a:p>
                      <a:pPr algn="ctr" fontAlgn="ctr">
                        <a:lnSpc>
                          <a:spcPct val="100000"/>
                        </a:lnSpc>
                      </a:pPr>
                      <a:r>
                        <a:rPr lang="en-US" sz="1400" b="1" u="none" strike="noStrike" dirty="0">
                          <a:effectLst/>
                        </a:rPr>
                        <a:t>Write</a:t>
                      </a:r>
                      <a:r>
                        <a:rPr lang="ko-KR" altLang="en-US" sz="1400" b="1" u="none" strike="noStrike" dirty="0">
                          <a:effectLst/>
                        </a:rPr>
                        <a:t> </a:t>
                      </a:r>
                      <a:r>
                        <a:rPr lang="en-US" altLang="ko-KR" sz="1400" b="1" u="none" strike="noStrike" dirty="0">
                          <a:effectLst/>
                        </a:rPr>
                        <a:t>size</a:t>
                      </a:r>
                      <a:r>
                        <a:rPr lang="ko-KR" altLang="en-US" sz="1400" b="1" u="none" strike="noStrike" dirty="0">
                          <a:effectLst/>
                        </a:rPr>
                        <a:t> </a:t>
                      </a:r>
                      <a:endParaRPr lang="ko-KR" altLang="en-US" sz="1400" b="1" i="0" u="none" strike="noStrike" dirty="0">
                        <a:effectLst/>
                        <a:latin typeface="Arial" panose="020B0604020202020204" pitchFamily="34" charset="0"/>
                      </a:endParaRPr>
                    </a:p>
                  </a:txBody>
                  <a:tcPr marL="6350" marR="6350" marT="6350" marB="0" anchor="ctr"/>
                </a:tc>
                <a:tc>
                  <a:txBody>
                    <a:bodyPr/>
                    <a:lstStyle/>
                    <a:p>
                      <a:pPr algn="ctr" fontAlgn="b">
                        <a:lnSpc>
                          <a:spcPct val="100000"/>
                        </a:lnSpc>
                      </a:pPr>
                      <a:r>
                        <a:rPr lang="en-US" altLang="ko-KR" sz="1400" b="0" u="none" strike="noStrike" dirty="0">
                          <a:effectLst/>
                        </a:rPr>
                        <a:t>15.2686</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lnSpc>
                          <a:spcPct val="100000"/>
                        </a:lnSpc>
                      </a:pPr>
                      <a:r>
                        <a:rPr lang="en-US" altLang="ko-KR" sz="1400" b="0" u="none" strike="noStrike" dirty="0">
                          <a:effectLst/>
                        </a:rPr>
                        <a:t>14.6087</a:t>
                      </a:r>
                      <a:endParaRPr lang="en-US" altLang="ko-KR" sz="1400" b="0" i="0" u="none" strike="noStrike" dirty="0">
                        <a:effectLst/>
                        <a:latin typeface="Arial" panose="020B0604020202020204" pitchFamily="34" charset="0"/>
                      </a:endParaRPr>
                    </a:p>
                  </a:txBody>
                  <a:tcPr marL="6350" marR="6350" marT="6350" marB="0" anchor="ctr"/>
                </a:tc>
                <a:tc>
                  <a:txBody>
                    <a:bodyPr/>
                    <a:lstStyle/>
                    <a:p>
                      <a:pPr algn="ctr" fontAlgn="b">
                        <a:lnSpc>
                          <a:spcPct val="100000"/>
                        </a:lnSpc>
                      </a:pPr>
                      <a:r>
                        <a:rPr lang="en-US" altLang="ko-KR" sz="1400" b="0" u="none" strike="noStrike" dirty="0">
                          <a:effectLst/>
                        </a:rPr>
                        <a:t>12.9811</a:t>
                      </a:r>
                      <a:endParaRPr lang="en-US" altLang="ko-KR" sz="1400" b="0" i="0" u="none" strike="noStrike" dirty="0">
                        <a:effectLst/>
                        <a:latin typeface="Arial" panose="020B0604020202020204" pitchFamily="34" charset="0"/>
                      </a:endParaRPr>
                    </a:p>
                  </a:txBody>
                  <a:tcPr marL="6350" marR="6350" marT="6350" marB="0" anchor="ctr"/>
                </a:tc>
                <a:extLst>
                  <a:ext uri="{0D108BD9-81ED-4DB2-BD59-A6C34878D82A}">
                    <a16:rowId xmlns:a16="http://schemas.microsoft.com/office/drawing/2014/main" val="1343714095"/>
                  </a:ext>
                </a:extLst>
              </a:tr>
            </a:tbl>
          </a:graphicData>
        </a:graphic>
      </p:graphicFrame>
      <p:sp>
        <p:nvSpPr>
          <p:cNvPr id="4" name="슬라이드 번호 개체 틀 3">
            <a:extLst>
              <a:ext uri="{FF2B5EF4-FFF2-40B4-BE49-F238E27FC236}">
                <a16:creationId xmlns:a16="http://schemas.microsoft.com/office/drawing/2014/main" id="{72A0E319-FD45-455E-BE3B-4B9FDD8E6094}"/>
              </a:ext>
            </a:extLst>
          </p:cNvPr>
          <p:cNvSpPr>
            <a:spLocks noGrp="1"/>
          </p:cNvSpPr>
          <p:nvPr>
            <p:ph type="sldNum" sz="quarter" idx="12"/>
          </p:nvPr>
        </p:nvSpPr>
        <p:spPr/>
        <p:txBody>
          <a:bodyPr/>
          <a:lstStyle/>
          <a:p>
            <a:fld id="{4BEDD84E-25D4-4983-8AA1-2863C96F08D9}" type="slidenum">
              <a:rPr lang="ko-KR" altLang="en-US" smtClean="0"/>
              <a:pPr/>
              <a:t>7</a:t>
            </a:fld>
            <a:endParaRPr lang="ko-KR" altLang="en-US"/>
          </a:p>
        </p:txBody>
      </p:sp>
      <p:graphicFrame>
        <p:nvGraphicFramePr>
          <p:cNvPr id="7" name="차트 6">
            <a:extLst>
              <a:ext uri="{FF2B5EF4-FFF2-40B4-BE49-F238E27FC236}">
                <a16:creationId xmlns:a16="http://schemas.microsoft.com/office/drawing/2014/main" id="{124A2ECE-281F-4C8A-9F46-805960E3A6A8}"/>
              </a:ext>
            </a:extLst>
          </p:cNvPr>
          <p:cNvGraphicFramePr>
            <a:graphicFrameLocks/>
          </p:cNvGraphicFramePr>
          <p:nvPr>
            <p:extLst>
              <p:ext uri="{D42A27DB-BD31-4B8C-83A1-F6EECF244321}">
                <p14:modId xmlns:p14="http://schemas.microsoft.com/office/powerpoint/2010/main" val="3728006939"/>
              </p:ext>
            </p:extLst>
          </p:nvPr>
        </p:nvGraphicFramePr>
        <p:xfrm>
          <a:off x="4491492" y="1038870"/>
          <a:ext cx="4359746" cy="2818110"/>
        </p:xfrm>
        <a:graphic>
          <a:graphicData uri="http://schemas.openxmlformats.org/drawingml/2006/chart">
            <c:chart xmlns:c="http://schemas.openxmlformats.org/drawingml/2006/chart" xmlns:r="http://schemas.openxmlformats.org/officeDocument/2006/relationships" r:id="rId2"/>
          </a:graphicData>
        </a:graphic>
      </p:graphicFrame>
      <p:sp>
        <p:nvSpPr>
          <p:cNvPr id="10" name="직사각형 9">
            <a:extLst>
              <a:ext uri="{FF2B5EF4-FFF2-40B4-BE49-F238E27FC236}">
                <a16:creationId xmlns:a16="http://schemas.microsoft.com/office/drawing/2014/main" id="{D61DEE7A-18EA-49A3-BCFA-35CA015E9FFE}"/>
              </a:ext>
            </a:extLst>
          </p:cNvPr>
          <p:cNvSpPr/>
          <p:nvPr/>
        </p:nvSpPr>
        <p:spPr>
          <a:xfrm>
            <a:off x="2736528" y="3456039"/>
            <a:ext cx="720080" cy="756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dirty="0"/>
              <a:t>①</a:t>
            </a:r>
          </a:p>
        </p:txBody>
      </p:sp>
      <p:sp>
        <p:nvSpPr>
          <p:cNvPr id="11" name="직사각형 10">
            <a:extLst>
              <a:ext uri="{FF2B5EF4-FFF2-40B4-BE49-F238E27FC236}">
                <a16:creationId xmlns:a16="http://schemas.microsoft.com/office/drawing/2014/main" id="{1079DFEE-803D-4585-B3B1-59C2EFA3A04F}"/>
              </a:ext>
            </a:extLst>
          </p:cNvPr>
          <p:cNvSpPr/>
          <p:nvPr/>
        </p:nvSpPr>
        <p:spPr>
          <a:xfrm>
            <a:off x="2736528" y="4229771"/>
            <a:ext cx="720080" cy="63078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②</a:t>
            </a:r>
          </a:p>
        </p:txBody>
      </p:sp>
      <p:sp>
        <p:nvSpPr>
          <p:cNvPr id="12" name="직사각형 11">
            <a:extLst>
              <a:ext uri="{FF2B5EF4-FFF2-40B4-BE49-F238E27FC236}">
                <a16:creationId xmlns:a16="http://schemas.microsoft.com/office/drawing/2014/main" id="{5ACBC996-4D16-4786-9272-6A6AB7DC412F}"/>
              </a:ext>
            </a:extLst>
          </p:cNvPr>
          <p:cNvSpPr/>
          <p:nvPr/>
        </p:nvSpPr>
        <p:spPr>
          <a:xfrm>
            <a:off x="1844878" y="3456039"/>
            <a:ext cx="720080" cy="3885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dirty="0"/>
              <a:t>④</a:t>
            </a:r>
          </a:p>
        </p:txBody>
      </p:sp>
      <p:sp>
        <p:nvSpPr>
          <p:cNvPr id="14" name="직사각형 13">
            <a:extLst>
              <a:ext uri="{FF2B5EF4-FFF2-40B4-BE49-F238E27FC236}">
                <a16:creationId xmlns:a16="http://schemas.microsoft.com/office/drawing/2014/main" id="{3B90DCFF-D955-408B-85A8-6184C37E2AD2}"/>
              </a:ext>
            </a:extLst>
          </p:cNvPr>
          <p:cNvSpPr/>
          <p:nvPr/>
        </p:nvSpPr>
        <p:spPr>
          <a:xfrm>
            <a:off x="940370" y="3456039"/>
            <a:ext cx="720080" cy="240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③</a:t>
            </a:r>
          </a:p>
        </p:txBody>
      </p:sp>
      <p:sp>
        <p:nvSpPr>
          <p:cNvPr id="15" name="직사각형 14">
            <a:extLst>
              <a:ext uri="{FF2B5EF4-FFF2-40B4-BE49-F238E27FC236}">
                <a16:creationId xmlns:a16="http://schemas.microsoft.com/office/drawing/2014/main" id="{980812E5-5D04-4842-873D-35FE6D1FD68F}"/>
              </a:ext>
            </a:extLst>
          </p:cNvPr>
          <p:cNvSpPr/>
          <p:nvPr/>
        </p:nvSpPr>
        <p:spPr>
          <a:xfrm>
            <a:off x="940370" y="3708425"/>
            <a:ext cx="720080" cy="23042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dirty="0"/>
              <a:t>⑤</a:t>
            </a:r>
          </a:p>
        </p:txBody>
      </p:sp>
      <p:sp>
        <p:nvSpPr>
          <p:cNvPr id="16" name="직사각형 15">
            <a:extLst>
              <a:ext uri="{FF2B5EF4-FFF2-40B4-BE49-F238E27FC236}">
                <a16:creationId xmlns:a16="http://schemas.microsoft.com/office/drawing/2014/main" id="{DCE7BDB5-C12F-4FE5-A249-04AE6BBDC584}"/>
              </a:ext>
            </a:extLst>
          </p:cNvPr>
          <p:cNvSpPr/>
          <p:nvPr/>
        </p:nvSpPr>
        <p:spPr>
          <a:xfrm>
            <a:off x="576288" y="3276377"/>
            <a:ext cx="3312368" cy="288024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
        <p:nvSpPr>
          <p:cNvPr id="17" name="내용 개체 틀 2">
            <a:extLst>
              <a:ext uri="{FF2B5EF4-FFF2-40B4-BE49-F238E27FC236}">
                <a16:creationId xmlns:a16="http://schemas.microsoft.com/office/drawing/2014/main" id="{426183DF-99BC-4D14-BF7E-5C4338F8E1E4}"/>
              </a:ext>
            </a:extLst>
          </p:cNvPr>
          <p:cNvSpPr txBox="1">
            <a:spLocks/>
          </p:cNvSpPr>
          <p:nvPr/>
        </p:nvSpPr>
        <p:spPr>
          <a:xfrm>
            <a:off x="4491492" y="4212481"/>
            <a:ext cx="4508772" cy="1584176"/>
          </a:xfrm>
          <a:prstGeom prst="rect">
            <a:avLst/>
          </a:prstGeom>
        </p:spPr>
        <p:txBody>
          <a:bodyPr vert="horz" lIns="91440" tIns="45720" rIns="91440" bIns="45720" rtlCol="0">
            <a:normAutofit/>
          </a:bodyPr>
          <a:lstStyle>
            <a:lvl1pPr marL="285750" indent="-285750" algn="l" defTabSz="914400" rtl="0" eaLnBrk="1" latinLnBrk="1" hangingPunct="1">
              <a:lnSpc>
                <a:spcPct val="120000"/>
              </a:lnSpc>
              <a:spcBef>
                <a:spcPct val="20000"/>
              </a:spcBef>
              <a:buFont typeface="Wingdings" panose="05000000000000000000" pitchFamily="2" charset="2"/>
              <a:buChar char="§"/>
              <a:defRPr sz="20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lnSpc>
                <a:spcPct val="120000"/>
              </a:lnSpc>
              <a:spcBef>
                <a:spcPct val="20000"/>
              </a:spcBef>
              <a:buFont typeface="Arial" panose="020B0604020202020204" pitchFamily="34" charset="0"/>
              <a:buChar char="▫"/>
              <a:defRPr sz="1600" b="1"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RAID0</a:t>
            </a:r>
            <a:r>
              <a:rPr lang="ko-KR" altLang="en-US" dirty="0"/>
              <a:t>에서 각각 고르게 </a:t>
            </a:r>
            <a:r>
              <a:rPr lang="en-US" altLang="ko-KR" dirty="0"/>
              <a:t>write </a:t>
            </a:r>
            <a:r>
              <a:rPr lang="ko-KR" altLang="en-US" dirty="0" err="1"/>
              <a:t>될거란</a:t>
            </a:r>
            <a:r>
              <a:rPr lang="ko-KR" altLang="en-US" dirty="0"/>
              <a:t> 예상과 달리</a:t>
            </a:r>
            <a:r>
              <a:rPr lang="en-US" altLang="ko-KR" dirty="0"/>
              <a:t>, device </a:t>
            </a:r>
            <a:r>
              <a:rPr lang="ko-KR" altLang="en-US" dirty="0"/>
              <a:t>별로 </a:t>
            </a:r>
            <a:r>
              <a:rPr lang="en-US" altLang="ko-KR" dirty="0"/>
              <a:t>load balancing</a:t>
            </a:r>
            <a:r>
              <a:rPr lang="ko-KR" altLang="en-US" dirty="0"/>
              <a:t>이 잘 이루어 지지 않는 것을 확인할 수 있었다</a:t>
            </a:r>
            <a:r>
              <a:rPr lang="en-US" altLang="ko-KR" dirty="0"/>
              <a:t>. </a:t>
            </a:r>
          </a:p>
        </p:txBody>
      </p:sp>
    </p:spTree>
    <p:extLst>
      <p:ext uri="{BB962C8B-B14F-4D97-AF65-F5344CB8AC3E}">
        <p14:creationId xmlns:p14="http://schemas.microsoft.com/office/powerpoint/2010/main" val="314813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3DFA9D-5C12-420E-A533-FEF90D429353}"/>
              </a:ext>
            </a:extLst>
          </p:cNvPr>
          <p:cNvSpPr>
            <a:spLocks noGrp="1"/>
          </p:cNvSpPr>
          <p:nvPr>
            <p:ph type="title"/>
          </p:nvPr>
        </p:nvSpPr>
        <p:spPr/>
        <p:txBody>
          <a:bodyPr/>
          <a:lstStyle/>
          <a:p>
            <a:r>
              <a:rPr lang="en-US" altLang="ko-KR" dirty="0"/>
              <a:t>RAID5, DISK3 </a:t>
            </a:r>
            <a:endParaRPr lang="ko-KR" altLang="en-US" dirty="0"/>
          </a:p>
        </p:txBody>
      </p:sp>
      <p:graphicFrame>
        <p:nvGraphicFramePr>
          <p:cNvPr id="6" name="내용 개체 틀 5">
            <a:extLst>
              <a:ext uri="{FF2B5EF4-FFF2-40B4-BE49-F238E27FC236}">
                <a16:creationId xmlns:a16="http://schemas.microsoft.com/office/drawing/2014/main" id="{1A66D382-4822-420B-9D1D-E17741AE4275}"/>
              </a:ext>
            </a:extLst>
          </p:cNvPr>
          <p:cNvGraphicFramePr>
            <a:graphicFrameLocks noGrp="1"/>
          </p:cNvGraphicFramePr>
          <p:nvPr>
            <p:ph idx="1"/>
            <p:extLst>
              <p:ext uri="{D42A27DB-BD31-4B8C-83A1-F6EECF244321}">
                <p14:modId xmlns:p14="http://schemas.microsoft.com/office/powerpoint/2010/main" val="2514415795"/>
              </p:ext>
            </p:extLst>
          </p:nvPr>
        </p:nvGraphicFramePr>
        <p:xfrm>
          <a:off x="360264" y="1584189"/>
          <a:ext cx="3888430" cy="1872208"/>
        </p:xfrm>
        <a:graphic>
          <a:graphicData uri="http://schemas.openxmlformats.org/drawingml/2006/table">
            <a:tbl>
              <a:tblPr firstRow="1" firstCol="1">
                <a:tableStyleId>{5C22544A-7EE6-4342-B048-85BDC9FD1C3A}</a:tableStyleId>
              </a:tblPr>
              <a:tblGrid>
                <a:gridCol w="958668">
                  <a:extLst>
                    <a:ext uri="{9D8B030D-6E8A-4147-A177-3AD203B41FA5}">
                      <a16:colId xmlns:a16="http://schemas.microsoft.com/office/drawing/2014/main" val="3531273903"/>
                    </a:ext>
                  </a:extLst>
                </a:gridCol>
                <a:gridCol w="958668">
                  <a:extLst>
                    <a:ext uri="{9D8B030D-6E8A-4147-A177-3AD203B41FA5}">
                      <a16:colId xmlns:a16="http://schemas.microsoft.com/office/drawing/2014/main" val="2482069084"/>
                    </a:ext>
                  </a:extLst>
                </a:gridCol>
                <a:gridCol w="958668">
                  <a:extLst>
                    <a:ext uri="{9D8B030D-6E8A-4147-A177-3AD203B41FA5}">
                      <a16:colId xmlns:a16="http://schemas.microsoft.com/office/drawing/2014/main" val="4225006650"/>
                    </a:ext>
                  </a:extLst>
                </a:gridCol>
                <a:gridCol w="1012426">
                  <a:extLst>
                    <a:ext uri="{9D8B030D-6E8A-4147-A177-3AD203B41FA5}">
                      <a16:colId xmlns:a16="http://schemas.microsoft.com/office/drawing/2014/main" val="3689719367"/>
                    </a:ext>
                  </a:extLst>
                </a:gridCol>
              </a:tblGrid>
              <a:tr h="456067">
                <a:tc>
                  <a:txBody>
                    <a:bodyPr/>
                    <a:lstStyle/>
                    <a:p>
                      <a:pPr algn="ctr" fontAlgn="b"/>
                      <a:r>
                        <a:rPr lang="ko-KR" altLang="en-US" sz="1400" u="none" strike="noStrike" dirty="0">
                          <a:effectLst/>
                        </a:rPr>
                        <a:t>　</a:t>
                      </a:r>
                      <a:endParaRPr lang="ko-KR" altLang="en-US" sz="1400" b="0" i="0" u="none" strike="noStrike" dirty="0">
                        <a:effectLst/>
                        <a:latin typeface="Arial" panose="020B0604020202020204" pitchFamily="34" charset="0"/>
                      </a:endParaRPr>
                    </a:p>
                  </a:txBody>
                  <a:tcPr marL="6350" marR="6350" marT="6350" marB="0" anchor="ctr"/>
                </a:tc>
                <a:tc>
                  <a:txBody>
                    <a:bodyPr/>
                    <a:lstStyle/>
                    <a:p>
                      <a:pPr algn="ctr" fontAlgn="ctr"/>
                      <a:r>
                        <a:rPr lang="en-US" sz="1400" u="none" strike="noStrike" dirty="0">
                          <a:effectLst/>
                        </a:rPr>
                        <a:t>sda1</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400" u="none" strike="noStrike" dirty="0">
                          <a:effectLst/>
                        </a:rPr>
                        <a:t>sdb1</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400" u="none" strike="noStrike" dirty="0">
                          <a:effectLst/>
                        </a:rPr>
                        <a:t>sdd1</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185875098"/>
                  </a:ext>
                </a:extLst>
              </a:tr>
              <a:tr h="382912">
                <a:tc>
                  <a:txBody>
                    <a:bodyPr/>
                    <a:lstStyle/>
                    <a:p>
                      <a:pPr algn="ctr" fontAlgn="b"/>
                      <a:r>
                        <a:rPr lang="en-US" sz="1400" u="none" strike="noStrike" dirty="0">
                          <a:effectLst/>
                        </a:rPr>
                        <a:t>I/O count</a:t>
                      </a:r>
                      <a:endParaRPr lang="en-US" sz="1400" b="0" i="0" u="none" strike="noStrike" dirty="0">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400" u="none" strike="noStrike" dirty="0">
                          <a:effectLst/>
                        </a:rPr>
                        <a:t>4898511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400" u="none" strike="noStrike" dirty="0">
                          <a:effectLst/>
                        </a:rPr>
                        <a:t>4895736</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400" u="none" strike="noStrike" dirty="0">
                          <a:effectLst/>
                        </a:rPr>
                        <a:t>31373905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714855007"/>
                  </a:ext>
                </a:extLst>
              </a:tr>
              <a:tr h="571891">
                <a:tc>
                  <a:txBody>
                    <a:bodyPr/>
                    <a:lstStyle/>
                    <a:p>
                      <a:pPr algn="ctr" fontAlgn="b"/>
                      <a:r>
                        <a:rPr lang="en-US" sz="1400" u="none" strike="noStrike">
                          <a:effectLst/>
                        </a:rPr>
                        <a:t>Latency</a:t>
                      </a:r>
                      <a:endParaRPr lang="en-US" sz="1400" b="0" i="0" u="none" strike="noStrike">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400" u="none" strike="noStrike" dirty="0">
                          <a:effectLst/>
                        </a:rPr>
                        <a:t>0.00000118 </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400" u="none" strike="noStrike" dirty="0">
                          <a:effectLst/>
                        </a:rPr>
                        <a:t>0.00000071 </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400" u="none" strike="noStrike" dirty="0">
                          <a:effectLst/>
                        </a:rPr>
                        <a:t>0.00000709 </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777070863"/>
                  </a:ext>
                </a:extLst>
              </a:tr>
              <a:tr h="461338">
                <a:tc>
                  <a:txBody>
                    <a:bodyPr/>
                    <a:lstStyle/>
                    <a:p>
                      <a:pPr algn="ctr" fontAlgn="ctr"/>
                      <a:r>
                        <a:rPr lang="en-US" sz="1400" u="none" strike="noStrike">
                          <a:effectLst/>
                        </a:rPr>
                        <a:t>write </a:t>
                      </a:r>
                      <a:r>
                        <a:rPr lang="ko-KR" altLang="en-US" sz="1400" u="none" strike="noStrike">
                          <a:effectLst/>
                        </a:rPr>
                        <a:t>크기 </a:t>
                      </a:r>
                      <a:endParaRPr lang="ko-KR" altLang="en-US" sz="1400" b="0" i="0" u="none" strike="noStrike">
                        <a:effectLst/>
                        <a:latin typeface="Arial" panose="020B0604020202020204" pitchFamily="34" charset="0"/>
                      </a:endParaRPr>
                    </a:p>
                  </a:txBody>
                  <a:tcPr marL="6350" marR="6350" marT="6350" marB="0" anchor="ct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13.5300</a:t>
                      </a:r>
                    </a:p>
                  </a:txBody>
                  <a:tcPr marL="6350" marR="6350" marT="6350" marB="0" anchor="ct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13.5354</a:t>
                      </a:r>
                    </a:p>
                  </a:txBody>
                  <a:tcPr marL="6350" marR="6350" marT="6350" marB="0" anchor="ct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23.8045</a:t>
                      </a:r>
                    </a:p>
                  </a:txBody>
                  <a:tcPr marL="6350" marR="6350" marT="6350" marB="0" anchor="ctr"/>
                </a:tc>
                <a:extLst>
                  <a:ext uri="{0D108BD9-81ED-4DB2-BD59-A6C34878D82A}">
                    <a16:rowId xmlns:a16="http://schemas.microsoft.com/office/drawing/2014/main" val="1823726923"/>
                  </a:ext>
                </a:extLst>
              </a:tr>
            </a:tbl>
          </a:graphicData>
        </a:graphic>
      </p:graphicFrame>
      <p:sp>
        <p:nvSpPr>
          <p:cNvPr id="4" name="슬라이드 번호 개체 틀 3">
            <a:extLst>
              <a:ext uri="{FF2B5EF4-FFF2-40B4-BE49-F238E27FC236}">
                <a16:creationId xmlns:a16="http://schemas.microsoft.com/office/drawing/2014/main" id="{36C31CB0-3235-4D10-B940-7CC235B06F99}"/>
              </a:ext>
            </a:extLst>
          </p:cNvPr>
          <p:cNvSpPr>
            <a:spLocks noGrp="1"/>
          </p:cNvSpPr>
          <p:nvPr>
            <p:ph type="sldNum" sz="quarter" idx="12"/>
          </p:nvPr>
        </p:nvSpPr>
        <p:spPr/>
        <p:txBody>
          <a:bodyPr/>
          <a:lstStyle/>
          <a:p>
            <a:fld id="{4BEDD84E-25D4-4983-8AA1-2863C96F08D9}" type="slidenum">
              <a:rPr lang="ko-KR" altLang="en-US" smtClean="0"/>
              <a:pPr/>
              <a:t>8</a:t>
            </a:fld>
            <a:endParaRPr lang="ko-KR" altLang="en-US"/>
          </a:p>
        </p:txBody>
      </p:sp>
      <p:graphicFrame>
        <p:nvGraphicFramePr>
          <p:cNvPr id="5" name="차트 4">
            <a:extLst>
              <a:ext uri="{FF2B5EF4-FFF2-40B4-BE49-F238E27FC236}">
                <a16:creationId xmlns:a16="http://schemas.microsoft.com/office/drawing/2014/main" id="{8E60C3FB-747F-4B92-ADDB-5AF571E630F0}"/>
              </a:ext>
            </a:extLst>
          </p:cNvPr>
          <p:cNvGraphicFramePr>
            <a:graphicFrameLocks/>
          </p:cNvGraphicFramePr>
          <p:nvPr>
            <p:extLst>
              <p:ext uri="{D42A27DB-BD31-4B8C-83A1-F6EECF244321}">
                <p14:modId xmlns:p14="http://schemas.microsoft.com/office/powerpoint/2010/main" val="79115020"/>
              </p:ext>
            </p:extLst>
          </p:nvPr>
        </p:nvGraphicFramePr>
        <p:xfrm>
          <a:off x="4536728" y="1044129"/>
          <a:ext cx="4463536" cy="2952328"/>
        </p:xfrm>
        <a:graphic>
          <a:graphicData uri="http://schemas.openxmlformats.org/drawingml/2006/chart">
            <c:chart xmlns:c="http://schemas.openxmlformats.org/drawingml/2006/chart" xmlns:r="http://schemas.openxmlformats.org/officeDocument/2006/relationships" r:id="rId2"/>
          </a:graphicData>
        </a:graphic>
      </p:graphicFrame>
      <p:sp>
        <p:nvSpPr>
          <p:cNvPr id="8" name="내용 개체 틀 2">
            <a:extLst>
              <a:ext uri="{FF2B5EF4-FFF2-40B4-BE49-F238E27FC236}">
                <a16:creationId xmlns:a16="http://schemas.microsoft.com/office/drawing/2014/main" id="{2D772DA9-EF9E-4DCF-8C5C-6D50339707F3}"/>
              </a:ext>
            </a:extLst>
          </p:cNvPr>
          <p:cNvSpPr txBox="1">
            <a:spLocks/>
          </p:cNvSpPr>
          <p:nvPr/>
        </p:nvSpPr>
        <p:spPr>
          <a:xfrm>
            <a:off x="720304" y="4212481"/>
            <a:ext cx="8279960" cy="1584176"/>
          </a:xfrm>
          <a:prstGeom prst="rect">
            <a:avLst/>
          </a:prstGeom>
        </p:spPr>
        <p:txBody>
          <a:bodyPr vert="horz" lIns="91440" tIns="45720" rIns="91440" bIns="45720" rtlCol="0">
            <a:normAutofit/>
          </a:bodyPr>
          <a:lstStyle>
            <a:lvl1pPr marL="285750" indent="-285750" algn="l" defTabSz="914400" rtl="0" eaLnBrk="1" latinLnBrk="1" hangingPunct="1">
              <a:lnSpc>
                <a:spcPct val="120000"/>
              </a:lnSpc>
              <a:spcBef>
                <a:spcPct val="20000"/>
              </a:spcBef>
              <a:buFont typeface="Wingdings" panose="05000000000000000000" pitchFamily="2" charset="2"/>
              <a:buChar char="§"/>
              <a:defRPr sz="20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lnSpc>
                <a:spcPct val="120000"/>
              </a:lnSpc>
              <a:spcBef>
                <a:spcPct val="20000"/>
              </a:spcBef>
              <a:buFont typeface="Arial" panose="020B0604020202020204" pitchFamily="34" charset="0"/>
              <a:buChar char="▫"/>
              <a:defRPr sz="1600" b="1"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RAID5</a:t>
            </a:r>
            <a:r>
              <a:rPr lang="ko-KR" altLang="en-US" dirty="0"/>
              <a:t>에서도</a:t>
            </a:r>
            <a:r>
              <a:rPr lang="en-US" altLang="ko-KR" dirty="0"/>
              <a:t>, </a:t>
            </a:r>
            <a:r>
              <a:rPr lang="ko-KR" altLang="en-US" dirty="0"/>
              <a:t>각각의 </a:t>
            </a:r>
            <a:r>
              <a:rPr lang="en-US" altLang="ko-KR" dirty="0"/>
              <a:t>Physical device</a:t>
            </a:r>
            <a:r>
              <a:rPr lang="ko-KR" altLang="en-US" dirty="0"/>
              <a:t>별로 </a:t>
            </a:r>
            <a:r>
              <a:rPr lang="en-US" altLang="ko-KR" dirty="0"/>
              <a:t>I/O count </a:t>
            </a:r>
            <a:r>
              <a:rPr lang="ko-KR" altLang="en-US" dirty="0"/>
              <a:t>및 </a:t>
            </a:r>
            <a:r>
              <a:rPr lang="en-US" altLang="ko-KR" dirty="0"/>
              <a:t>write </a:t>
            </a:r>
            <a:r>
              <a:rPr lang="ko-KR" altLang="en-US" dirty="0"/>
              <a:t>되는 양에 큰 격차가 존재했고</a:t>
            </a:r>
            <a:r>
              <a:rPr lang="en-US" altLang="ko-KR" dirty="0"/>
              <a:t>, latency </a:t>
            </a:r>
            <a:r>
              <a:rPr lang="ko-KR" altLang="en-US" dirty="0"/>
              <a:t>또한 마찬가지였다</a:t>
            </a:r>
            <a:r>
              <a:rPr lang="en-US" altLang="ko-KR" dirty="0"/>
              <a:t>. </a:t>
            </a:r>
          </a:p>
        </p:txBody>
      </p:sp>
    </p:spTree>
    <p:extLst>
      <p:ext uri="{BB962C8B-B14F-4D97-AF65-F5344CB8AC3E}">
        <p14:creationId xmlns:p14="http://schemas.microsoft.com/office/powerpoint/2010/main" val="274217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392A35-8A9D-44C2-85E5-7DEDE9EB7C52}"/>
              </a:ext>
            </a:extLst>
          </p:cNvPr>
          <p:cNvSpPr>
            <a:spLocks noGrp="1"/>
          </p:cNvSpPr>
          <p:nvPr>
            <p:ph type="title"/>
          </p:nvPr>
        </p:nvSpPr>
        <p:spPr/>
        <p:txBody>
          <a:bodyPr/>
          <a:lstStyle/>
          <a:p>
            <a:r>
              <a:rPr lang="en-US" altLang="ko-KR" dirty="0"/>
              <a:t>Load balancing </a:t>
            </a:r>
            <a:r>
              <a:rPr lang="ko-KR" altLang="en-US" dirty="0"/>
              <a:t>원인 및 해결방안 </a:t>
            </a:r>
          </a:p>
        </p:txBody>
      </p:sp>
      <p:sp>
        <p:nvSpPr>
          <p:cNvPr id="3" name="내용 개체 틀 2">
            <a:extLst>
              <a:ext uri="{FF2B5EF4-FFF2-40B4-BE49-F238E27FC236}">
                <a16:creationId xmlns:a16="http://schemas.microsoft.com/office/drawing/2014/main" id="{8F674745-9FEF-461C-8E0F-FA4426CD81D6}"/>
              </a:ext>
            </a:extLst>
          </p:cNvPr>
          <p:cNvSpPr>
            <a:spLocks noGrp="1"/>
          </p:cNvSpPr>
          <p:nvPr>
            <p:ph idx="1"/>
          </p:nvPr>
        </p:nvSpPr>
        <p:spPr/>
        <p:txBody>
          <a:bodyPr/>
          <a:lstStyle/>
          <a:p>
            <a:r>
              <a:rPr lang="ko-KR" altLang="en-US" dirty="0"/>
              <a:t>원인 </a:t>
            </a:r>
            <a:endParaRPr lang="en-US" altLang="ko-KR" dirty="0"/>
          </a:p>
          <a:p>
            <a:pPr lvl="1"/>
            <a:r>
              <a:rPr lang="en-US" altLang="ko-KR" dirty="0"/>
              <a:t>MDADM tool  </a:t>
            </a:r>
          </a:p>
          <a:p>
            <a:pPr lvl="1"/>
            <a:r>
              <a:rPr lang="ko-KR" altLang="en-US" dirty="0"/>
              <a:t>각각 </a:t>
            </a:r>
            <a:r>
              <a:rPr lang="en-US" altLang="ko-KR" dirty="0"/>
              <a:t>SSD </a:t>
            </a:r>
            <a:r>
              <a:rPr lang="ko-KR" altLang="en-US" dirty="0"/>
              <a:t>내부 문제 </a:t>
            </a:r>
            <a:endParaRPr lang="en-US" altLang="ko-KR" dirty="0"/>
          </a:p>
          <a:p>
            <a:pPr lvl="1"/>
            <a:r>
              <a:rPr lang="en-US" altLang="ko-KR" dirty="0"/>
              <a:t>SSD </a:t>
            </a:r>
            <a:r>
              <a:rPr lang="ko-KR" altLang="en-US" dirty="0"/>
              <a:t>종류 </a:t>
            </a:r>
            <a:endParaRPr lang="en-US" altLang="ko-KR" dirty="0"/>
          </a:p>
          <a:p>
            <a:r>
              <a:rPr lang="ko-KR" altLang="en-US" dirty="0"/>
              <a:t>줄일 수 있는 방안</a:t>
            </a:r>
            <a:r>
              <a:rPr lang="en-US" altLang="ko-KR" dirty="0"/>
              <a:t>? </a:t>
            </a:r>
          </a:p>
          <a:p>
            <a:pPr lvl="1"/>
            <a:r>
              <a:rPr lang="en-US" altLang="ko-KR" dirty="0"/>
              <a:t>Filesystem </a:t>
            </a:r>
          </a:p>
          <a:p>
            <a:pPr lvl="1"/>
            <a:r>
              <a:rPr lang="en-US" altLang="ko-KR" dirty="0"/>
              <a:t>MDADM code</a:t>
            </a:r>
            <a:r>
              <a:rPr lang="ko-KR" altLang="en-US" dirty="0"/>
              <a:t> 수정 </a:t>
            </a:r>
            <a:endParaRPr lang="en-US" altLang="ko-KR" dirty="0"/>
          </a:p>
          <a:p>
            <a:pPr lvl="1"/>
            <a:r>
              <a:rPr lang="en-US" altLang="ko-KR" dirty="0"/>
              <a:t>Write</a:t>
            </a:r>
            <a:r>
              <a:rPr lang="ko-KR" altLang="en-US" dirty="0"/>
              <a:t> 어떻게 되는지 </a:t>
            </a:r>
            <a:endParaRPr lang="en-US" altLang="ko-KR" dirty="0"/>
          </a:p>
          <a:p>
            <a:pPr lvl="1"/>
            <a:endParaRPr lang="en-US" altLang="ko-KR" dirty="0"/>
          </a:p>
        </p:txBody>
      </p:sp>
      <p:sp>
        <p:nvSpPr>
          <p:cNvPr id="4" name="슬라이드 번호 개체 틀 3">
            <a:extLst>
              <a:ext uri="{FF2B5EF4-FFF2-40B4-BE49-F238E27FC236}">
                <a16:creationId xmlns:a16="http://schemas.microsoft.com/office/drawing/2014/main" id="{B82CB98B-7BF1-4851-A4AF-C4FA75FC0CE3}"/>
              </a:ext>
            </a:extLst>
          </p:cNvPr>
          <p:cNvSpPr>
            <a:spLocks noGrp="1"/>
          </p:cNvSpPr>
          <p:nvPr>
            <p:ph type="sldNum" sz="quarter" idx="12"/>
          </p:nvPr>
        </p:nvSpPr>
        <p:spPr/>
        <p:txBody>
          <a:bodyPr/>
          <a:lstStyle/>
          <a:p>
            <a:fld id="{4BEDD84E-25D4-4983-8AA1-2863C96F08D9}" type="slidenum">
              <a:rPr lang="ko-KR" altLang="en-US" smtClean="0"/>
              <a:pPr/>
              <a:t>9</a:t>
            </a:fld>
            <a:endParaRPr lang="ko-KR" altLang="en-US"/>
          </a:p>
        </p:txBody>
      </p:sp>
    </p:spTree>
    <p:extLst>
      <p:ext uri="{BB962C8B-B14F-4D97-AF65-F5344CB8AC3E}">
        <p14:creationId xmlns:p14="http://schemas.microsoft.com/office/powerpoint/2010/main" val="30106579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14330</TotalTime>
  <Words>793</Words>
  <Application>Microsoft Office PowerPoint</Application>
  <PresentationFormat>사용자 지정</PresentationFormat>
  <Paragraphs>173</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14</vt:i4>
      </vt:variant>
    </vt:vector>
  </HeadingPairs>
  <TitlesOfParts>
    <vt:vector size="21" baseType="lpstr">
      <vt:lpstr>Liberation Sans</vt:lpstr>
      <vt:lpstr>맑은 고딕</vt:lpstr>
      <vt:lpstr>Arial</vt:lpstr>
      <vt:lpstr>Century Gothic</vt:lpstr>
      <vt:lpstr>Wingdings</vt:lpstr>
      <vt:lpstr>Office 테마</vt:lpstr>
      <vt:lpstr>1_Office 테마</vt:lpstr>
      <vt:lpstr>RAID I/O pattern 분석 </vt:lpstr>
      <vt:lpstr>LVM on top of RAID </vt:lpstr>
      <vt:lpstr>실험세팅 </vt:lpstr>
      <vt:lpstr>RAID Device Layer(MD0)</vt:lpstr>
      <vt:lpstr>Linear </vt:lpstr>
      <vt:lpstr>RAID0, DISK2</vt:lpstr>
      <vt:lpstr>RAID0, DISK3 </vt:lpstr>
      <vt:lpstr>RAID5, DISK3 </vt:lpstr>
      <vt:lpstr>Load balancing 원인 및 해결방안 </vt:lpstr>
      <vt:lpstr>Hardware RAID </vt:lpstr>
      <vt:lpstr>Software RAID </vt:lpstr>
      <vt:lpstr>Hardware RAID and SSD arrays</vt:lpstr>
      <vt:lpstr>HW RAID SW RAID </vt:lpstr>
      <vt:lpstr>PowerPoint 프레젠테이션</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dc:title>
  <dc:creator>Microsoft Corporation</dc:creator>
  <cp:lastModifiedBy>SeojinKim</cp:lastModifiedBy>
  <cp:revision>1309</cp:revision>
  <dcterms:created xsi:type="dcterms:W3CDTF">2006-10-05T04:04:58Z</dcterms:created>
  <dcterms:modified xsi:type="dcterms:W3CDTF">2018-03-29T07:22:45Z</dcterms:modified>
</cp:coreProperties>
</file>