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4"/>
  </p:notesMasterIdLst>
  <p:sldIdLst>
    <p:sldId id="272" r:id="rId3"/>
    <p:sldId id="273" r:id="rId4"/>
    <p:sldId id="296" r:id="rId5"/>
    <p:sldId id="302" r:id="rId6"/>
    <p:sldId id="266" r:id="rId7"/>
    <p:sldId id="309" r:id="rId8"/>
    <p:sldId id="305" r:id="rId9"/>
    <p:sldId id="306" r:id="rId10"/>
    <p:sldId id="307" r:id="rId11"/>
    <p:sldId id="308" r:id="rId12"/>
    <p:sldId id="300" r:id="rId1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09"/>
            <p14:sldId id="305"/>
            <p14:sldId id="306"/>
            <p14:sldId id="307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3" d="100"/>
          <a:sy n="123" d="100"/>
        </p:scale>
        <p:origin x="1152" y="10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Y2017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2017/09/11</a:t>
            </a:r>
            <a:endParaRPr lang="en-US" altLang="ko-KR" dirty="0"/>
          </a:p>
          <a:p>
            <a:r>
              <a:rPr lang="en-US" altLang="ko-KR" dirty="0" err="1" smtClean="0"/>
              <a:t>Seojin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JEDEC vs OLTP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88" y="1548185"/>
            <a:ext cx="3005305" cy="129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9" y="2928440"/>
            <a:ext cx="3399115" cy="1821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997" y="1418647"/>
            <a:ext cx="2020211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4345" y="3454865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OLTP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I/O </a:t>
            </a:r>
            <a:r>
              <a:rPr lang="ko-KR" altLang="en-US" sz="1200" dirty="0" smtClean="0"/>
              <a:t>분석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744640" y="1551630"/>
            <a:ext cx="0" cy="44644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7737" y="1548185"/>
            <a:ext cx="331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OLTP</a:t>
            </a:r>
            <a:r>
              <a:rPr lang="ko-KR" altLang="en-US" sz="1600" dirty="0" smtClean="0"/>
              <a:t>와 같은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응용에서는 트랜잭션 단위의 관리가 필요하므로</a:t>
            </a:r>
            <a:endParaRPr lang="en-US" altLang="ko-KR" sz="1600" dirty="0" smtClean="0"/>
          </a:p>
          <a:p>
            <a:r>
              <a:rPr lang="ko-KR" altLang="en-US" sz="1600" dirty="0" smtClean="0"/>
              <a:t>저널 영역에 지속적인 쓰기 연산이 발생하여 </a:t>
            </a:r>
            <a:r>
              <a:rPr lang="ko-KR" altLang="en-US" sz="1600" dirty="0" err="1" smtClean="0"/>
              <a:t>저널링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가 전체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의 상당부분을 차지한다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저널링의</a:t>
            </a:r>
            <a:r>
              <a:rPr lang="ko-KR" altLang="en-US" sz="1600" dirty="0" smtClean="0"/>
              <a:t> 경우 데이터의 일관성 유지를 위해 많은 양의 추가적 쓰기를 발생시킨다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WAF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값이 높아진다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0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Sound body, sound </a:t>
            </a:r>
            <a:r>
              <a:rPr lang="en-US" altLang="ko-KR" dirty="0" smtClean="0"/>
              <a:t>mind</a:t>
            </a:r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규칙적인 생활과 꾸준히 운동하기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긍정적으로 생각하기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KSC2017’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좋은 </a:t>
            </a:r>
            <a:r>
              <a:rPr lang="ko-KR" altLang="en-US" dirty="0" smtClean="0"/>
              <a:t>논문 쓰기 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sz="2400" dirty="0" smtClean="0"/>
              <a:t>우선 연구주제를 찾기 위해서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주어진 과제를 열심 히 하고 논문을 읽는다</a:t>
            </a:r>
            <a:r>
              <a:rPr lang="en-US" altLang="ko-KR" sz="2400" dirty="0" smtClean="0"/>
              <a:t>. 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토플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점을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받는다 </a:t>
            </a:r>
            <a:endParaRPr lang="en-US" altLang="ko-KR" dirty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틈틈이 </a:t>
            </a:r>
            <a:r>
              <a:rPr lang="ko-KR" altLang="en-US" sz="2400" dirty="0" smtClean="0"/>
              <a:t>영어 텍스트 읽기 및 영어 듣기 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Y2017 </a:t>
            </a:r>
            <a:r>
              <a:rPr lang="en-US" altLang="ko-KR" dirty="0"/>
              <a:t>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72950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/>
                </a:solidFill>
              </a:rPr>
              <a:t>TOEFL(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/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110)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42242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계</a:t>
            </a:r>
            <a:r>
              <a:rPr lang="ko-KR" altLang="en-US" sz="1600" b="1" dirty="0">
                <a:solidFill>
                  <a:schemeClr val="tx1"/>
                </a:solidFill>
              </a:rPr>
              <a:t>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진행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64344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KSC2017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(</a:t>
                      </a:r>
                      <a:r>
                        <a:rPr lang="ko-KR" altLang="en-US" sz="900" strike="noStrike" dirty="0" smtClean="0"/>
                        <a:t>미정</a:t>
                      </a:r>
                      <a:r>
                        <a:rPr lang="en-US" altLang="ko-KR" sz="900" strike="noStrike" dirty="0" smtClean="0"/>
                        <a:t>)</a:t>
                      </a:r>
                      <a:r>
                        <a:rPr lang="ko-KR" altLang="en-US" sz="900" strike="noStrike" dirty="0" smtClean="0"/>
                        <a:t>파일 시스템 스토리지 관련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Working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(17.10.20)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특허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4" y="1332161"/>
            <a:ext cx="8640000" cy="4320000"/>
          </a:xfrm>
        </p:spPr>
        <p:txBody>
          <a:bodyPr/>
          <a:lstStyle/>
          <a:p>
            <a:r>
              <a:rPr lang="ko-KR" altLang="en-US" sz="2400" dirty="0"/>
              <a:t>필요한 것 </a:t>
            </a:r>
            <a:r>
              <a:rPr lang="en-US" altLang="ko-KR" sz="2400" dirty="0"/>
              <a:t>: background </a:t>
            </a:r>
            <a:r>
              <a:rPr lang="ko-KR" altLang="en-US" sz="2400" dirty="0"/>
              <a:t>공부 및 관련 연구 논문 읽기 </a:t>
            </a:r>
            <a:endParaRPr lang="en-US" altLang="ko-KR" sz="2400" dirty="0"/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Reducing write amplification of flash storage through CDM with NVM (MSST’2016)</a:t>
            </a:r>
          </a:p>
          <a:p>
            <a:pPr lvl="1"/>
            <a:r>
              <a:rPr lang="ko-KR" altLang="en-US" sz="1400" dirty="0" err="1"/>
              <a:t>비휘발성</a:t>
            </a:r>
            <a:r>
              <a:rPr lang="ko-KR" altLang="en-US" sz="1400" dirty="0"/>
              <a:t> 버퍼 캐시를 이용한 파일 시스템의 주기적인 </a:t>
            </a:r>
            <a:r>
              <a:rPr lang="en-US" altLang="ko-KR" sz="1400" dirty="0"/>
              <a:t>flush </a:t>
            </a:r>
            <a:r>
              <a:rPr lang="ko-KR" altLang="en-US" sz="1400" dirty="0"/>
              <a:t>오버헤드 개선</a:t>
            </a:r>
            <a:r>
              <a:rPr lang="en-US" altLang="ko-KR" sz="1400" dirty="0"/>
              <a:t>(KCC’2014)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en-US" altLang="ko-KR" sz="1400" dirty="0"/>
              <a:t>NVM </a:t>
            </a:r>
            <a:r>
              <a:rPr lang="ko-KR" altLang="en-US" sz="1400" dirty="0" err="1"/>
              <a:t>스토리지의</a:t>
            </a:r>
            <a:r>
              <a:rPr lang="ko-KR" altLang="en-US" sz="1400" dirty="0"/>
              <a:t> 최적 활용을 위한 </a:t>
            </a:r>
            <a:r>
              <a:rPr lang="ko-KR" altLang="en-US" sz="1400" dirty="0" smtClean="0"/>
              <a:t>워크로드 별  </a:t>
            </a:r>
            <a:r>
              <a:rPr lang="en-US" altLang="ko-KR" sz="1400" dirty="0"/>
              <a:t>I/O </a:t>
            </a:r>
            <a:r>
              <a:rPr lang="ko-KR" altLang="en-US" sz="1400" dirty="0"/>
              <a:t>특성 분석</a:t>
            </a:r>
            <a:r>
              <a:rPr lang="en-US" altLang="ko-KR" sz="1400" dirty="0"/>
              <a:t>(KCC’2016)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주제</a:t>
            </a:r>
            <a:r>
              <a:rPr lang="en-US" altLang="ko-KR" sz="2400" dirty="0" smtClean="0"/>
              <a:t>: NVM</a:t>
            </a:r>
            <a:r>
              <a:rPr lang="ko-KR" altLang="en-US" sz="2400" dirty="0" smtClean="0"/>
              <a:t>을 이용한 파일시스템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저널링</a:t>
            </a:r>
            <a:r>
              <a:rPr lang="ko-KR" altLang="en-US" sz="2400" dirty="0" smtClean="0"/>
              <a:t> 등 스토리지 성능 개선 및 분석에 관련된 연구 주제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6710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FTL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Journaling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JEDEC vs OLTP 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47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FTL(Flash Translation Layer)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44240" y="1692201"/>
            <a:ext cx="6245503" cy="3960440"/>
            <a:chOff x="504280" y="1548185"/>
            <a:chExt cx="6245503" cy="3960440"/>
          </a:xfrm>
        </p:grpSpPr>
        <p:sp>
          <p:nvSpPr>
            <p:cNvPr id="9" name="직사각형 8"/>
            <p:cNvSpPr/>
            <p:nvPr/>
          </p:nvSpPr>
          <p:spPr>
            <a:xfrm>
              <a:off x="530509" y="1548185"/>
              <a:ext cx="619268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0304" y="1703534"/>
              <a:ext cx="3456384" cy="7916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(Sector Base File System, Operation System)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1756" y="3130196"/>
              <a:ext cx="3444931" cy="64831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Flash Translation Layer</a:t>
              </a:r>
            </a:p>
            <a:p>
              <a:pPr algn="ctr"/>
              <a:r>
                <a:rPr lang="en-US" altLang="ko-KR" sz="1400" dirty="0" smtClean="0"/>
                <a:t>[Flash Device Driver]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873" y="4294139"/>
              <a:ext cx="3421814" cy="926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NAND Flash Memory</a:t>
              </a:r>
              <a:endParaRPr lang="ko-KR" altLang="en-US" b="1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504280" y="2744637"/>
              <a:ext cx="6192688" cy="5559"/>
            </a:xfrm>
            <a:prstGeom prst="line">
              <a:avLst/>
            </a:prstGeom>
            <a:ln w="190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1944440" y="2557487"/>
              <a:ext cx="0" cy="4422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880544" y="2557487"/>
              <a:ext cx="0" cy="4422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1046" y="2736642"/>
              <a:ext cx="1020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92D050"/>
                  </a:solidFill>
                </a:rPr>
                <a:t>Read Sector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6774" y="2744637"/>
              <a:ext cx="1049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92D050"/>
                  </a:solidFill>
                </a:rPr>
                <a:t>Write Sector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56408" y="3816437"/>
              <a:ext cx="0" cy="4339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160464" y="3816437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240584" y="3816437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37958" y="3868307"/>
              <a:ext cx="921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Read Page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57252" y="3871209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Erase Block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46423" y="3881510"/>
              <a:ext cx="950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Write Page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 flipV="1">
              <a:off x="4680264" y="2356493"/>
              <a:ext cx="1" cy="34424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680264" y="2797773"/>
              <a:ext cx="0" cy="3324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72055" y="2412675"/>
              <a:ext cx="2024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어플리케이션 영역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호스트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0441" y="2786307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장치 영역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(SSD)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4197132" y="3518886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530586" y="3373678"/>
              <a:ext cx="221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Logical to physical Mapping 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Wear leveling 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Garbage Collection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70237" y="1611042"/>
            <a:ext cx="2690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FTL</a:t>
            </a:r>
            <a:r>
              <a:rPr lang="ko-KR" altLang="en-US" sz="2000" b="1" dirty="0" smtClean="0"/>
              <a:t>이 하는 일 </a:t>
            </a:r>
            <a:endParaRPr lang="en-US" altLang="ko-KR" sz="2000" b="1" dirty="0" smtClean="0"/>
          </a:p>
          <a:p>
            <a:r>
              <a:rPr lang="en-US" altLang="ko-KR" dirty="0" smtClean="0"/>
              <a:t>1.Logical to Physical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Page-level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Block-level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Hybrid Mapping </a:t>
            </a:r>
          </a:p>
          <a:p>
            <a:r>
              <a:rPr lang="en-US" altLang="ko-KR" dirty="0" smtClean="0"/>
              <a:t>2.Wear Leveling </a:t>
            </a:r>
          </a:p>
          <a:p>
            <a:r>
              <a:rPr lang="en-US" altLang="ko-KR" dirty="0" smtClean="0"/>
              <a:t>3.Garbage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2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15" y="1332161"/>
            <a:ext cx="8640000" cy="4320000"/>
          </a:xfrm>
        </p:spPr>
        <p:txBody>
          <a:bodyPr/>
          <a:lstStyle/>
          <a:p>
            <a:r>
              <a:rPr lang="en-US" altLang="ko-KR" sz="1800" dirty="0" smtClean="0"/>
              <a:t>Data Journaling </a:t>
            </a:r>
          </a:p>
          <a:p>
            <a:pPr lvl="1"/>
            <a:r>
              <a:rPr lang="en-US" altLang="ko-KR" sz="1600" dirty="0" smtClean="0"/>
              <a:t>Write-ahead logging </a:t>
            </a:r>
          </a:p>
          <a:p>
            <a:pPr lvl="1"/>
            <a:r>
              <a:rPr lang="en-US" altLang="ko-KR" sz="1600" dirty="0" err="1" smtClean="0"/>
              <a:t>TxB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업데이트의 시작을 알림 </a:t>
            </a:r>
            <a:r>
              <a:rPr lang="en-US" altLang="ko-KR" sz="1600" dirty="0" smtClean="0"/>
              <a:t>transaction identifier(TID)</a:t>
            </a:r>
          </a:p>
          <a:p>
            <a:pPr lvl="1"/>
            <a:r>
              <a:rPr lang="en-US" altLang="ko-KR" sz="1600" dirty="0" err="1" smtClean="0"/>
              <a:t>TxE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업데이트의 끝 </a:t>
            </a:r>
            <a:r>
              <a:rPr lang="en-US" altLang="ko-KR" sz="1600" dirty="0" smtClean="0"/>
              <a:t>TID</a:t>
            </a:r>
            <a:r>
              <a:rPr lang="ko-KR" altLang="en-US" sz="1600" dirty="0" smtClean="0"/>
              <a:t>정보 들어감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4" y="2844329"/>
            <a:ext cx="7776864" cy="89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332" y="3737916"/>
            <a:ext cx="72728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Journal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TxB</a:t>
            </a:r>
            <a:r>
              <a:rPr lang="ko-KR" altLang="en-US" sz="1600" dirty="0" smtClean="0"/>
              <a:t>를 포함한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을 로그에 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pending 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metadata</a:t>
            </a:r>
            <a:r>
              <a:rPr lang="ko-KR" altLang="en-US" sz="1600" dirty="0" smtClean="0"/>
              <a:t>를 로그에 업데이트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Journal Commit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Transaction commit block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에 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완료되는 것을 기다린다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이후에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commit </a:t>
            </a:r>
            <a:r>
              <a:rPr lang="ko-KR" altLang="en-US" sz="1600" dirty="0" smtClean="0"/>
              <a:t>되었다고 한다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Checkpoint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미루어진 </a:t>
            </a:r>
            <a:r>
              <a:rPr lang="en-US" altLang="ko-KR" sz="1600" dirty="0" smtClean="0"/>
              <a:t>metadata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data update</a:t>
            </a:r>
            <a:r>
              <a:rPr lang="ko-KR" altLang="en-US" sz="1600" dirty="0" smtClean="0"/>
              <a:t>들을 </a:t>
            </a:r>
            <a:r>
              <a:rPr lang="en-US" altLang="ko-KR" sz="1600" dirty="0" smtClean="0"/>
              <a:t>file system</a:t>
            </a:r>
            <a:r>
              <a:rPr lang="ko-KR" altLang="en-US" sz="1600" dirty="0" smtClean="0"/>
              <a:t>의 그들의 최종 위치에 </a:t>
            </a:r>
            <a:r>
              <a:rPr lang="en-US" altLang="ko-KR" sz="1600" dirty="0" smtClean="0"/>
              <a:t>write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38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</TotalTime>
  <Words>553</Words>
  <Application>Microsoft Office PowerPoint</Application>
  <PresentationFormat>사용자 지정</PresentationFormat>
  <Paragraphs>221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Office 테마</vt:lpstr>
      <vt:lpstr>1_Office 테마</vt:lpstr>
      <vt:lpstr>Y2017 Research Plan</vt:lpstr>
      <vt:lpstr>올해의 포부</vt:lpstr>
      <vt:lpstr>Y2017 Plan vs. Actual</vt:lpstr>
      <vt:lpstr>Quarterly Plan</vt:lpstr>
      <vt:lpstr>Papers and Patents</vt:lpstr>
      <vt:lpstr>향후 계획</vt:lpstr>
      <vt:lpstr>Motivation</vt:lpstr>
      <vt:lpstr>FTL(Flash Translation Layer)</vt:lpstr>
      <vt:lpstr>Journaling</vt:lpstr>
      <vt:lpstr>JEDEC vs OLTP </vt:lpstr>
      <vt:lpstr>Q&amp;A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DCLAB</cp:lastModifiedBy>
  <cp:revision>803</cp:revision>
  <cp:lastPrinted>2017-03-06T04:51:37Z</cp:lastPrinted>
  <dcterms:created xsi:type="dcterms:W3CDTF">2006-10-05T04:04:58Z</dcterms:created>
  <dcterms:modified xsi:type="dcterms:W3CDTF">2017-09-11T08:38:46Z</dcterms:modified>
</cp:coreProperties>
</file>