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2"/>
  </p:notesMasterIdLst>
  <p:sldIdLst>
    <p:sldId id="272" r:id="rId3"/>
    <p:sldId id="273" r:id="rId4"/>
    <p:sldId id="296" r:id="rId5"/>
    <p:sldId id="302" r:id="rId6"/>
    <p:sldId id="266" r:id="rId7"/>
    <p:sldId id="312" r:id="rId8"/>
    <p:sldId id="316" r:id="rId9"/>
    <p:sldId id="311" r:id="rId10"/>
    <p:sldId id="300" r:id="rId11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12"/>
            <p14:sldId id="316"/>
            <p14:sldId id="31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3" d="100"/>
          <a:sy n="123" d="100"/>
        </p:scale>
        <p:origin x="372" y="10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Y2017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2017/10/16</a:t>
            </a:r>
            <a:endParaRPr lang="en-US" altLang="ko-KR" dirty="0"/>
          </a:p>
          <a:p>
            <a:r>
              <a:rPr lang="en-US" altLang="ko-KR" dirty="0" err="1" smtClean="0"/>
              <a:t>Seojin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Sound body, sound mind</a:t>
            </a:r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규칙적인 생활과 꾸준히 운동하기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긍정적으로 생각하기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KSC’2017</a:t>
            </a:r>
            <a:r>
              <a:rPr lang="ko-KR" altLang="en-US" dirty="0" smtClean="0"/>
              <a:t>에 좋은 논문 쓰기 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sz="2400" dirty="0" smtClean="0"/>
              <a:t>우선 연구주제를 찾기 위해서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주어진 과제를 열심 히 하고 논문을 읽는다</a:t>
            </a:r>
            <a:r>
              <a:rPr lang="en-US" altLang="ko-KR" sz="2400" dirty="0" smtClean="0"/>
              <a:t>. 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토플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점을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받는다 </a:t>
            </a:r>
            <a:endParaRPr lang="en-US" altLang="ko-KR" dirty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틈틈이 영어 텍스트 읽기 및 영어 듣기  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Y2017 </a:t>
            </a:r>
            <a:r>
              <a:rPr lang="en-US" altLang="ko-KR" dirty="0"/>
              <a:t>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72950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/>
                </a:solidFill>
              </a:rPr>
              <a:t>TOEFL(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/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110)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42242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계</a:t>
            </a:r>
            <a:r>
              <a:rPr lang="ko-KR" altLang="en-US" sz="1600" b="1" dirty="0">
                <a:solidFill>
                  <a:schemeClr val="tx1"/>
                </a:solidFill>
              </a:rPr>
              <a:t>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진행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21244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KSC2017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noStrike" dirty="0" smtClean="0"/>
                        <a:t>서로 성능이 다른 </a:t>
                      </a:r>
                      <a:r>
                        <a:rPr lang="en-US" altLang="ko-KR" sz="900" strike="noStrike" dirty="0" smtClean="0"/>
                        <a:t>SSD</a:t>
                      </a:r>
                      <a:r>
                        <a:rPr lang="ko-KR" altLang="en-US" sz="900" strike="noStrike" dirty="0" smtClean="0"/>
                        <a:t>를 연결하는 경우 전체 </a:t>
                      </a:r>
                      <a:r>
                        <a:rPr lang="en-US" altLang="ko-KR" sz="900" strike="noStrike" dirty="0" smtClean="0"/>
                        <a:t>RAID </a:t>
                      </a:r>
                      <a:r>
                        <a:rPr lang="ko-KR" altLang="en-US" sz="900" strike="noStrike" dirty="0" smtClean="0"/>
                        <a:t>성능에 미치는 영향에 대한 분석 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Working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(17.10.20)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특허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4248473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To Do List</a:t>
            </a:r>
          </a:p>
          <a:p>
            <a:pPr lvl="1"/>
            <a:r>
              <a:rPr lang="en-US" altLang="ko-KR" sz="1600" dirty="0" smtClean="0"/>
              <a:t>RAID 0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Samsung 850 PRO SSD 3</a:t>
            </a:r>
            <a:r>
              <a:rPr lang="ko-KR" altLang="en-US" sz="1600" dirty="0" smtClean="0"/>
              <a:t>개로 구성한 실험 다시 실행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논문 수정 </a:t>
            </a:r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Done</a:t>
            </a:r>
          </a:p>
          <a:p>
            <a:pPr lvl="1" algn="l"/>
            <a:r>
              <a:rPr lang="en-US" altLang="ko-KR" sz="1600" strike="sngStrike" dirty="0" smtClean="0"/>
              <a:t>RAID</a:t>
            </a:r>
            <a:r>
              <a:rPr lang="ko-KR" altLang="en-US" sz="1600" strike="sngStrike" dirty="0" smtClean="0"/>
              <a:t>환경에서 </a:t>
            </a:r>
            <a:r>
              <a:rPr lang="en-US" altLang="ko-KR" sz="1600" strike="sngStrike" dirty="0" smtClean="0"/>
              <a:t>Flush Overhead </a:t>
            </a:r>
            <a:r>
              <a:rPr lang="ko-KR" altLang="en-US" sz="1600" strike="sngStrike" dirty="0" smtClean="0"/>
              <a:t>분석을 위한 실험 및 결과 분석</a:t>
            </a:r>
            <a:endParaRPr lang="en-US" altLang="ko-KR" sz="1600" strike="sngStrike" dirty="0" smtClean="0"/>
          </a:p>
          <a:p>
            <a:pPr lvl="1" algn="l"/>
            <a:r>
              <a:rPr lang="en-US" altLang="ko-KR" sz="1600" dirty="0" smtClean="0"/>
              <a:t>KSC </a:t>
            </a:r>
            <a:r>
              <a:rPr lang="ko-KR" altLang="en-US" sz="1600" dirty="0" smtClean="0"/>
              <a:t>연구 주제 선정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성능이 서로 다른 </a:t>
            </a:r>
            <a:r>
              <a:rPr lang="en-US" altLang="ko-KR" sz="1600" dirty="0" smtClean="0"/>
              <a:t>SSD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RAID</a:t>
            </a:r>
            <a:r>
              <a:rPr lang="ko-KR" altLang="en-US" sz="1600" dirty="0" smtClean="0"/>
              <a:t>에 사용하였을 때 성능 분석 </a:t>
            </a:r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실험 및 결과 분석 </a:t>
            </a:r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논문 초안 작성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838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KSC 2017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67" y="1908225"/>
            <a:ext cx="8640000" cy="381596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실험</a:t>
            </a:r>
            <a:r>
              <a:rPr lang="en-US" altLang="ko-KR" sz="1600" dirty="0" smtClean="0"/>
              <a:t>1: </a:t>
            </a:r>
            <a:r>
              <a:rPr lang="ko-KR" altLang="en-US" sz="1600" dirty="0" smtClean="0"/>
              <a:t>실험에 사용한 두 종류의 </a:t>
            </a:r>
            <a:r>
              <a:rPr lang="en-US" altLang="ko-KR" sz="1600" dirty="0" smtClean="0"/>
              <a:t>SSD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각각으로 구성된 </a:t>
            </a:r>
            <a:r>
              <a:rPr lang="en-US" altLang="ko-KR" sz="1600" dirty="0" smtClean="0"/>
              <a:t>RAID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성능 확인 및 분석 </a:t>
            </a:r>
            <a:endParaRPr lang="en-US" altLang="ko-KR" sz="1600" dirty="0" smtClean="0"/>
          </a:p>
          <a:p>
            <a:r>
              <a:rPr lang="ko-KR" altLang="en-US" sz="1600" dirty="0" smtClean="0"/>
              <a:t>실험</a:t>
            </a:r>
            <a:r>
              <a:rPr lang="en-US" altLang="ko-KR" sz="1600" dirty="0" smtClean="0"/>
              <a:t>2: </a:t>
            </a:r>
            <a:r>
              <a:rPr lang="ko-KR" altLang="en-US" sz="1600" dirty="0" smtClean="0"/>
              <a:t>서로 다른 종류의 </a:t>
            </a:r>
            <a:r>
              <a:rPr lang="en-US" altLang="ko-KR" sz="1600" dirty="0" smtClean="0"/>
              <a:t>SSD</a:t>
            </a:r>
            <a:r>
              <a:rPr lang="ko-KR" altLang="en-US" sz="1600" dirty="0" smtClean="0"/>
              <a:t>를 섞은 </a:t>
            </a:r>
            <a:r>
              <a:rPr lang="en-US" altLang="ko-KR" sz="1600" dirty="0" smtClean="0"/>
              <a:t>RAID</a:t>
            </a:r>
            <a:r>
              <a:rPr lang="ko-KR" altLang="en-US" sz="1600" dirty="0" smtClean="0"/>
              <a:t>의 성능 확인 및 분석 </a:t>
            </a:r>
            <a:endParaRPr lang="en-US" altLang="ko-KR" sz="1600" dirty="0" smtClean="0"/>
          </a:p>
          <a:p>
            <a:r>
              <a:rPr lang="ko-KR" altLang="en-US" sz="1600" dirty="0" smtClean="0"/>
              <a:t>실험 환경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en-US" altLang="ko-KR" sz="1600" dirty="0" err="1"/>
              <a:t>Fio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benchmark, </a:t>
            </a:r>
            <a:r>
              <a:rPr lang="en-US" altLang="ko-KR" sz="1600" dirty="0" err="1" smtClean="0"/>
              <a:t>filesize</a:t>
            </a:r>
            <a:r>
              <a:rPr lang="en-US" altLang="ko-KR" sz="1600" dirty="0" smtClean="0"/>
              <a:t>=3GB op=</a:t>
            </a:r>
            <a:r>
              <a:rPr lang="en-US" altLang="ko-KR" sz="1600" dirty="0" err="1" smtClean="0"/>
              <a:t>randwrite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332161"/>
            <a:ext cx="8784977" cy="439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60263" y="1548185"/>
            <a:ext cx="4392488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12570" y="1332161"/>
            <a:ext cx="8425339" cy="97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가제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서로 다른 종류의 </a:t>
            </a:r>
            <a:r>
              <a:rPr lang="en-US" altLang="ko-KR" sz="1800" b="1" dirty="0" smtClean="0"/>
              <a:t>SSD</a:t>
            </a:r>
            <a:r>
              <a:rPr lang="ko-KR" altLang="en-US" sz="1800" b="1" dirty="0" smtClean="0"/>
              <a:t>로 구성된 </a:t>
            </a:r>
            <a:r>
              <a:rPr lang="en-US" altLang="ko-KR" sz="1800" b="1" dirty="0" smtClean="0"/>
              <a:t>RAID</a:t>
            </a:r>
            <a:r>
              <a:rPr lang="ko-KR" altLang="en-US" sz="1800" b="1" dirty="0" smtClean="0"/>
              <a:t>의 성능 분석 </a:t>
            </a:r>
            <a:endParaRPr lang="en-US" altLang="ko-KR" sz="18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29951"/>
              </p:ext>
            </p:extLst>
          </p:nvPr>
        </p:nvGraphicFramePr>
        <p:xfrm>
          <a:off x="648296" y="3060353"/>
          <a:ext cx="4273804" cy="206509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16599248"/>
                    </a:ext>
                  </a:extLst>
                </a:gridCol>
                <a:gridCol w="2473604">
                  <a:extLst>
                    <a:ext uri="{9D8B030D-6E8A-4147-A177-3AD203B41FA5}">
                      <a16:colId xmlns:a16="http://schemas.microsoft.com/office/drawing/2014/main" val="1030496398"/>
                    </a:ext>
                  </a:extLst>
                </a:gridCol>
              </a:tblGrid>
              <a:tr h="218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Operating System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Ubuntu 14.04.5 LTS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06226"/>
                  </a:ext>
                </a:extLst>
              </a:tr>
              <a:tr h="5697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CPU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Intel(R) Core(TM) i5-3570 CPU @ 3.40GHz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73087"/>
                  </a:ext>
                </a:extLst>
              </a:tr>
              <a:tr h="239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File system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Ext4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file system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617088"/>
                  </a:ext>
                </a:extLst>
              </a:tr>
              <a:tr h="32984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Storage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Storage Intel 540s 2.5“ 128GB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15724"/>
                  </a:ext>
                </a:extLst>
              </a:tr>
              <a:tr h="329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Samsung 850 PRO 128GB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96360"/>
                  </a:ext>
                </a:extLst>
              </a:tr>
              <a:tr h="291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Benchmark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FIO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ver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2.1.3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5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KSC2017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5"/>
            <a:ext cx="8640000" cy="4824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6140" y="1486157"/>
            <a:ext cx="3173823" cy="432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실험 </a:t>
            </a:r>
            <a:r>
              <a:rPr lang="en-US" altLang="ko-KR" sz="1600" dirty="0" smtClean="0"/>
              <a:t>1: </a:t>
            </a:r>
            <a:r>
              <a:rPr lang="ko-KR" altLang="en-US" sz="1600" dirty="0" smtClean="0"/>
              <a:t>단일 종류 </a:t>
            </a:r>
            <a:r>
              <a:rPr lang="en-US" altLang="ko-KR" sz="1600" dirty="0" smtClean="0"/>
              <a:t>SSD</a:t>
            </a:r>
            <a:r>
              <a:rPr lang="ko-KR" altLang="en-US" sz="1600" dirty="0" smtClean="0"/>
              <a:t>로 구성된 </a:t>
            </a:r>
            <a:r>
              <a:rPr lang="en-US" altLang="ko-KR" sz="1600" dirty="0" smtClean="0"/>
              <a:t>RAID </a:t>
            </a:r>
            <a:r>
              <a:rPr lang="ko-KR" altLang="en-US" sz="1600" dirty="0" smtClean="0"/>
              <a:t>성능 분석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: </a:t>
            </a:r>
            <a:r>
              <a:rPr lang="en-US" altLang="ko-KR" sz="1600" dirty="0"/>
              <a:t>RAID 0 </a:t>
            </a:r>
            <a:r>
              <a:rPr lang="ko-KR" altLang="en-US" sz="1600" dirty="0"/>
              <a:t>이므로 디스크 개수가 늘어나면 </a:t>
            </a:r>
            <a:r>
              <a:rPr lang="en-US" altLang="ko-KR" sz="1600" dirty="0"/>
              <a:t>I/O</a:t>
            </a:r>
            <a:r>
              <a:rPr lang="ko-KR" altLang="en-US" sz="1600" dirty="0"/>
              <a:t>성능도 더 좋아진다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Samsung SSD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Intel SSD</a:t>
            </a:r>
            <a:r>
              <a:rPr lang="ko-KR" altLang="en-US" sz="1600" dirty="0" smtClean="0"/>
              <a:t>보다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성능이 좋다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36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6238376" descr="EMB00002d1439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1" y="3834453"/>
            <a:ext cx="3034020" cy="18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12209" y="2404284"/>
            <a:ext cx="936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279964" y="1488255"/>
            <a:ext cx="5924854" cy="447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실험 </a:t>
            </a:r>
            <a:r>
              <a:rPr lang="en-US" altLang="ko-KR" sz="1400" dirty="0"/>
              <a:t>2: </a:t>
            </a:r>
            <a:r>
              <a:rPr lang="ko-KR" altLang="en-US" sz="1400" dirty="0" smtClean="0"/>
              <a:t>서로 다른 종류의 </a:t>
            </a:r>
            <a:r>
              <a:rPr lang="en-US" altLang="ko-KR" sz="1400" dirty="0" smtClean="0"/>
              <a:t>SSD</a:t>
            </a:r>
            <a:r>
              <a:rPr lang="ko-KR" altLang="en-US" sz="1400" dirty="0" smtClean="0"/>
              <a:t>를 섞어서 </a:t>
            </a:r>
            <a:r>
              <a:rPr lang="en-US" altLang="ko-KR" sz="1400" dirty="0" smtClean="0"/>
              <a:t>RAID</a:t>
            </a:r>
            <a:r>
              <a:rPr lang="ko-KR" altLang="en-US" sz="1400" dirty="0" smtClean="0"/>
              <a:t>를 구성했을 때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성능 분석 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I/O </a:t>
            </a:r>
            <a:r>
              <a:rPr lang="ko-KR" altLang="en-US" sz="1400" dirty="0" smtClean="0"/>
              <a:t>성능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성능이 더 좋은 </a:t>
            </a:r>
            <a:r>
              <a:rPr lang="en-US" altLang="ko-KR" sz="1400" dirty="0" smtClean="0"/>
              <a:t>Samsung SSD</a:t>
            </a:r>
            <a:r>
              <a:rPr lang="ko-KR" altLang="en-US" sz="1400" dirty="0" smtClean="0"/>
              <a:t>의 비율이 높을 수록 </a:t>
            </a:r>
            <a:r>
              <a:rPr lang="en-US" altLang="ko-KR" sz="1400" dirty="0" smtClean="0"/>
              <a:t>I/O</a:t>
            </a:r>
            <a:r>
              <a:rPr lang="ko-KR" altLang="en-US" sz="1400" dirty="0" smtClean="0"/>
              <a:t>성능은 더 좋아진다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en-US" altLang="ko-KR" sz="1400" dirty="0" smtClean="0"/>
              <a:t>Tail-latency: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성능이 좋지 않은 </a:t>
            </a:r>
            <a:r>
              <a:rPr lang="en-US" altLang="ko-KR" sz="1400" dirty="0" smtClean="0"/>
              <a:t>SSD</a:t>
            </a:r>
            <a:r>
              <a:rPr lang="ko-KR" altLang="en-US" sz="1400" dirty="0" smtClean="0"/>
              <a:t>가 하나라도 섞여 있으면</a:t>
            </a:r>
            <a:r>
              <a:rPr lang="en-US" altLang="ko-KR" sz="1400" dirty="0" smtClean="0"/>
              <a:t>, tail-latency </a:t>
            </a:r>
            <a:r>
              <a:rPr lang="ko-KR" altLang="en-US" sz="1400" dirty="0" smtClean="0"/>
              <a:t>값은 안좋은 </a:t>
            </a:r>
            <a:r>
              <a:rPr lang="en-US" altLang="ko-KR" sz="1400" dirty="0" smtClean="0"/>
              <a:t>SSD</a:t>
            </a:r>
            <a:r>
              <a:rPr lang="ko-KR" altLang="en-US" sz="1400" dirty="0" smtClean="0"/>
              <a:t>의 값에 </a:t>
            </a:r>
            <a:r>
              <a:rPr lang="en-US" altLang="ko-KR" sz="1400" dirty="0" smtClean="0"/>
              <a:t>bound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 smtClean="0">
                <a:solidFill>
                  <a:srgbClr val="FF0000"/>
                </a:solidFill>
              </a:rPr>
              <a:t>따라서</a:t>
            </a:r>
            <a:r>
              <a:rPr lang="en-US" altLang="ko-KR" sz="1400" dirty="0" smtClean="0">
                <a:solidFill>
                  <a:srgbClr val="FF0000"/>
                </a:solidFill>
              </a:rPr>
              <a:t>, RAID</a:t>
            </a:r>
            <a:r>
              <a:rPr lang="ko-KR" altLang="en-US" sz="1400" dirty="0" smtClean="0">
                <a:solidFill>
                  <a:srgbClr val="FF0000"/>
                </a:solidFill>
              </a:rPr>
              <a:t>를 구성할 때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섞인 안좋은 성능의 </a:t>
            </a:r>
            <a:r>
              <a:rPr lang="en-US" altLang="ko-KR" sz="1400" dirty="0" smtClean="0">
                <a:solidFill>
                  <a:srgbClr val="FF0000"/>
                </a:solidFill>
              </a:rPr>
              <a:t>SSD</a:t>
            </a:r>
            <a:r>
              <a:rPr lang="ko-KR" altLang="en-US" sz="1400" dirty="0" smtClean="0">
                <a:solidFill>
                  <a:srgbClr val="FF0000"/>
                </a:solidFill>
              </a:rPr>
              <a:t>가 전체 성능 하락에 큰 영향을 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14" name="_x347123648" descr="EMB00002d1439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5" y="3834453"/>
            <a:ext cx="2799702" cy="18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347127568" descr="EMB00002d1439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96" y="3834453"/>
            <a:ext cx="2834630" cy="18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위쪽 화살표 7"/>
          <p:cNvSpPr/>
          <p:nvPr/>
        </p:nvSpPr>
        <p:spPr>
          <a:xfrm>
            <a:off x="8648802" y="4356497"/>
            <a:ext cx="144016" cy="2880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536247" y="4644529"/>
            <a:ext cx="144016" cy="1740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5142091" y="4500513"/>
            <a:ext cx="128237" cy="28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김서진_연구진행현황(170911)</Template>
  <TotalTime>109</TotalTime>
  <Words>540</Words>
  <Application>Microsoft Office PowerPoint</Application>
  <PresentationFormat>사용자 지정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바탕</vt:lpstr>
      <vt:lpstr>한양신명조</vt:lpstr>
      <vt:lpstr>휴먼명조</vt:lpstr>
      <vt:lpstr>Arial</vt:lpstr>
      <vt:lpstr>Century Gothic</vt:lpstr>
      <vt:lpstr>Wingdings</vt:lpstr>
      <vt:lpstr>Office 테마</vt:lpstr>
      <vt:lpstr>1_Office 테마</vt:lpstr>
      <vt:lpstr>Y2017 Research Plan</vt:lpstr>
      <vt:lpstr>올해의 포부</vt:lpstr>
      <vt:lpstr>Y2017 Plan vs. Actual</vt:lpstr>
      <vt:lpstr>Quarterly Plan</vt:lpstr>
      <vt:lpstr>Papers and Patents</vt:lpstr>
      <vt:lpstr>연구진행</vt:lpstr>
      <vt:lpstr>KSC 2017 </vt:lpstr>
      <vt:lpstr>KSC2017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Y2017 Research Plan</dc:title>
  <dc:creator>DCLAB</dc:creator>
  <cp:lastModifiedBy>DCLAB</cp:lastModifiedBy>
  <cp:revision>13</cp:revision>
  <cp:lastPrinted>2017-03-06T04:51:37Z</cp:lastPrinted>
  <dcterms:created xsi:type="dcterms:W3CDTF">2017-09-27T00:21:21Z</dcterms:created>
  <dcterms:modified xsi:type="dcterms:W3CDTF">2017-10-16T07:59:26Z</dcterms:modified>
</cp:coreProperties>
</file>