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3"/>
  </p:notesMasterIdLst>
  <p:handoutMasterIdLst>
    <p:handoutMasterId r:id="rId24"/>
  </p:handoutMasterIdLst>
  <p:sldIdLst>
    <p:sldId id="351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74" r:id="rId13"/>
    <p:sldId id="366" r:id="rId14"/>
    <p:sldId id="373" r:id="rId15"/>
    <p:sldId id="367" r:id="rId16"/>
    <p:sldId id="368" r:id="rId17"/>
    <p:sldId id="375" r:id="rId18"/>
    <p:sldId id="369" r:id="rId19"/>
    <p:sldId id="370" r:id="rId20"/>
    <p:sldId id="371" r:id="rId21"/>
    <p:sldId id="372" r:id="rId22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826" autoAdjust="0"/>
  </p:normalViewPr>
  <p:slideViewPr>
    <p:cSldViewPr>
      <p:cViewPr>
        <p:scale>
          <a:sx n="50" d="100"/>
          <a:sy n="50" d="100"/>
        </p:scale>
        <p:origin x="1536" y="392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9096</TotalTime>
  <Words>302</Words>
  <Application>Microsoft Office PowerPoint</Application>
  <PresentationFormat>사용자 지정</PresentationFormat>
  <Paragraphs>67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1246</cp:revision>
  <dcterms:created xsi:type="dcterms:W3CDTF">2006-10-05T04:04:58Z</dcterms:created>
  <dcterms:modified xsi:type="dcterms:W3CDTF">2018-01-05T01:16:58Z</dcterms:modified>
</cp:coreProperties>
</file>