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seojinyoon4@gmailc.om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ourcetreeapp.com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sz="6000">
                <a:latin typeface="Malgun Gothic"/>
                <a:ea typeface="Malgun Gothic"/>
                <a:cs typeface="Malgun Gothic"/>
                <a:sym typeface="Malgun Gothic"/>
              </a:rPr>
              <a:t>GitHub 사용하기</a:t>
            </a:r>
            <a:endParaRPr sz="6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-서진-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 설치-2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Bitbucket Cloud에 가입하면 다음과 같은 화면이 나온다. 적당한 이름을 설정한다.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contiune를 누르면 다음 화면이 나타난다. Grant access를 눌러준다.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54241507083.png"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445" y="2172335"/>
            <a:ext cx="3125470" cy="1820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user/AppData/Roaming/PolarisOffice/ETemp/3376_16242280/fImage290711532688.png"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4707890"/>
            <a:ext cx="2683510" cy="215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 설치 -3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작업이 끝나면 로그인이 끝나는데, install 화면이 밑 화면처럼 멈춰있다면 뒤로 갔다가 돌아오자.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28721587075.png"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20" y="2225040"/>
            <a:ext cx="3384550" cy="1934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2348230" y="2616200"/>
            <a:ext cx="238760" cy="1873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259761601331.png"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55" y="4334510"/>
            <a:ext cx="3621405" cy="213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 설치 -4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체크박스가 모두 체크되어있는지 확인후 다음을 누른다.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다운로드후 설치가 완료된다.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나머지는 다음을 눌러서 끝내버리자.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4339165249.png"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615" y="2101215"/>
            <a:ext cx="3568065" cy="208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user/AppData/Roaming/PolarisOffice/ETemp/3376_16242280/fImage109101667028.png"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200" y="4644390"/>
            <a:ext cx="2487295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 설치 -5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다음 팝업이 뜬다면 아니오를 누른다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53231713756.png"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960" y="2432685"/>
            <a:ext cx="4239260" cy="124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SourceTree와 GitHub 연동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저장소에서 HTTP URL을 복사해준다.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SourceTree - Clone 탭에 들어간후, 맨 위 항목에GitHub URL을 붙여넣기한다.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두번째 항목은 Local 저장소 경로이다. (본인의 경우: C:\Users\user\Desktop\test_project)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적당한 경로를 선택한후 클론한다.(클론? 원격저장소에 있는 소스를 복사하는 작업)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35" y="2143125"/>
            <a:ext cx="5422265" cy="142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6180455" y="3120390"/>
            <a:ext cx="156845" cy="17208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stu15/AppData/Roaming/PolarisOffice/ETemp/7172_11127400/fImage205541935589.png" id="190" name="Google Shape;1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610" y="4920615"/>
            <a:ext cx="2292350" cy="1721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Spyder를 이용해 작업 해보기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스파이더에서 소스를 적은후 .py파일를 우리가 설정한 Local 저장소에 저장한다.(본인의 경우: C:\Users\user\Desktop\test_project)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stu15/AppData/Roaming/PolarisOffice/ETemp/7172_11127400/fImage148391987129.png"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595" y="2508250"/>
            <a:ext cx="4366895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040" y="4394200"/>
            <a:ext cx="5525135" cy="178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Commit 하기-1(Commit 이란?)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Commit이란?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Local 저장소에 업데이트를 확정하는 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(SQL을 배울때 commit은 데이터베이스의 트랜잭션의 내용	업데이트를 영구적으로 확정	하는 것을 말했다.)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내컴퓨터에서만 사용하는 소스관리를 위한 Database를 	Local 저장소(Local 	repository)라고 하는데, 여기에 변경사항을 확정하는 것이다.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Commit 하기-2(스테이지에 파일 올리기)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소스트리를 열었을때, Local 저장소에 파일을 수정하거나 업로드하면 다음과 같은 화면이 나타난다.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스테이지란 Commit 을 하기위한 공간을 말하며 스테이지에 올라가지 않은 파일은 Commit 되지 않는다.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스테이지에 파일을 올리기 위해서 test.py 옆의 +버튼을 누른다.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298932165173.png"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3211195"/>
            <a:ext cx="7245985" cy="2301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/>
          <p:nvPr/>
        </p:nvSpPr>
        <p:spPr>
          <a:xfrm>
            <a:off x="4989830" y="5048885"/>
            <a:ext cx="356235" cy="26289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Commit 하기-3(스테이지에 파일 올리기)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+를 누르면 파일이 스테이지에 올라간다.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221322221309.pn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580" y="2168525"/>
            <a:ext cx="4727575" cy="22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user/AppData/Roaming/PolarisOffice/ETemp/3376_16242280/fImage339712359120.png"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855" y="2157730"/>
            <a:ext cx="8463915" cy="253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Commit 하기-4(Comment 작성)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할때 Comment를 작성할수 있는데 Comment에는 보통 작업내용을 작성한다.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만약.. 에러가 난다면? 다음 슬라이드 참조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2675890" y="4243705"/>
            <a:ext cx="1064260" cy="18542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Sourcetree를 이용하여 Github를 사용하는 방법을 설명한다.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Commit 하기-5(에러 발생시 체크)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소스트리 버그가 있음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- 고급 탭에서 </a:t>
            </a:r>
            <a:r>
              <a:rPr lang="en-US" sz="1800"/>
              <a:t>이름 및 이메일 주소를 바꿔주고 확인을 누른다.(예: 이름: 1, 이메일주소: 2)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다시 이름과 주소를 원래 이름과 이메일주소로 바꿔주고 확인을 누른다.(예: 이름: seojin yoon, 이메일 주소: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seojinyoon4@gmailc.om</a:t>
            </a:r>
            <a:r>
              <a:rPr lang="en-US" sz="1800"/>
              <a:t>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이후 다시 커밋을 한다.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만약에 또 에러가 나면 이 과정을 반복한다. (2~3번 반복하면 잘됨)</a:t>
            </a:r>
            <a:endParaRPr sz="18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61262404290.png" id="234" name="Google Shape;2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700" y="3471475"/>
            <a:ext cx="4225200" cy="32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1785631" y="4650264"/>
            <a:ext cx="1041000" cy="1626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1785631" y="4812904"/>
            <a:ext cx="1041000" cy="1626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Commit 하기-6(확인)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커밋이 완료되면 다음과 같이 History에서 확인할수 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 설명하자면 커밋한 내용이 Local 저장소의 master 브랜치에 반영되었다는 뜻이다.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branch를 대강 설명하자면, 나무에 가지가 여러가지로 갈라지듯이 소스코드를 여러방면으로 분기하여 관리할수 있는데 소규모 프로젝트에서는 필요치않다.(master 브랜치만 있으면 됨)</a:t>
            </a: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240212427387.png"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3609975"/>
            <a:ext cx="11354435" cy="222313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3585210" y="4813935"/>
            <a:ext cx="811530" cy="16383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Push 하기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저장소(Local 저장소)에 업데이트 된 사항을 원격 저장소에 업데이트 할수 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Push를 하면 Github에 로그인하라는 창이 나오는데 GitHub 계정으로 로그인하면된다.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Push가 완료된후 History를 보면 그림이 조금 바뀐다.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설명하자면 원격저장소(origin)의 master 브랜치에 반영되었다는 뜻이다.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223842488802.png"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3552190"/>
            <a:ext cx="11383010" cy="280289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4407535" y="5603240"/>
            <a:ext cx="811530" cy="16383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Push 확인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페이지에 가보면 파일이 업데이트 되었음을 확인할수 있다.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753212569867.png" id="259" name="Google Shape;2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20" y="2675255"/>
            <a:ext cx="7359650" cy="418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Pull-1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838200" y="1836420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 이란? 원격저장소의 소스들이 변경된 사항을 내 저장소(Local 저장소)에 반영하는것이다.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실습을 해보자.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원격저장소에서 test.py 파일을 클릭해보자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753212618868.png"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790" y="2981960"/>
            <a:ext cx="3651250" cy="208343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/>
          <p:nvPr/>
        </p:nvSpPr>
        <p:spPr>
          <a:xfrm>
            <a:off x="833755" y="4704080"/>
            <a:ext cx="811530" cy="1752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Pull-2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 버튼을 눌러보자.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 조금 수정한다.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17482685755.png"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795" y="2426335"/>
            <a:ext cx="9239885" cy="165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9538335" y="2565400"/>
            <a:ext cx="329565" cy="10985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66592701142.png" id="276" name="Google Shape;2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685" y="4391660"/>
            <a:ext cx="3220085" cy="237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838200" y="354330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Pull-3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수정한 내용을 Commit 한다.(원격 저장소에서 Commit하면, 바로Push가 된다. 이는 당연한것으로, 원격저장소에서 수정했으니까 바로 반영이 될것이다.)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57712762848.png"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270" y="3112770"/>
            <a:ext cx="7649210" cy="24460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1535430" y="5328920"/>
            <a:ext cx="1195070" cy="25209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Pull-4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소스트리로 돌아와서 Pull 을 눌러보자.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86722829694.png" id="291" name="Google Shape;2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535" y="2329180"/>
            <a:ext cx="9255760" cy="1617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user/AppData/Roaming/PolarisOffice/ETemp/3376_16242280/fImage120492844017.png" id="292" name="Google Shape;2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495" y="3996055"/>
            <a:ext cx="6649085" cy="250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Pull-5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History를 보면, 원격 저장소에서 수정된 내용이 반영되어있음을 볼수 있다.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490722891046.png" id="299" name="Google Shape;2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2806700"/>
            <a:ext cx="6856730" cy="3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Conflict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사람이 작업하다보면 Conflict(충돌) 이 날수있다.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conflict이 나타나는 경우는 다음과 같다.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C라는 파일이 있을때, C라는 파일을 a라는 사람이 수정하고 원격저장소에 반영함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그런데 C라는 파일을 b라는 사람이 수정중이었을때, pull 하게 되면 a이라는 사람과 b이라는 사람이 동시에 파일을 수정했기 때문에 conflict 발생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해결방법: 이때는 적절히 소스를 수정해주어야한다.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GitHub란?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관리 도구</a:t>
            </a:r>
            <a:endParaRPr b="0" i="0" sz="238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VCS라고도 한다(Version Control System)</a:t>
            </a:r>
            <a:endParaRPr b="0" i="0" sz="238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VCS란 소스에 버전을 매겨서 관리하는 시스템이다.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Application을 배포할때 버전을 매겨서 관리하게 되는데 이를 소스에 적용한것이다.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예를 들면, 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Game1.exe 의 버전을 v.1.0.0 이라 했을때 게임을 업데이트 했다고 하자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Game1.exe 의 버전을 다음과 같이 올려서 배포한다. v.1.0.1 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그런데 v.1.0.1 에서 문제가 발생했다면, v.1.0.0 이라는 게임으로 돌아가면 된다.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VCS는 이를 소스관리에 적용시키는 것이다.</a:t>
            </a:r>
            <a:endParaRPr b="0" i="0" sz="204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사람이 함께 협업할수 있다.</a:t>
            </a:r>
            <a:endParaRPr b="0" i="0" sz="238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Github는 원격저장소이고 원격저장소에 파일을 업로드할수 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Sourcetree는 파일 업로드를 도와주는 도구이다.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저장소에 파일을 업로드하는 방법은 먼저 Local 저장소에 파일을 commit 한다음 push 하는 것이다.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저장소에 있는 내용을 내 저장소에 반영하기 위한 방법은 pull 하는 것이다.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주의: 여러사람이 동시에 작업을 하면 conflict(충돌)이 날수 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 하기 전에 Pull을 먼저해야한다.(원격 저장소의 변경내용을 바로바로 반영하고 작업해야 conflict을 최소화할수 있음)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Github 회원가입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https://github.com/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빈칸을 채워 회원가입한후 로그인한다.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430291762292.png"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345" y="2886075"/>
            <a:ext cx="3631565" cy="221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Github 원격저장소 생성(이미 저장소가 있다면 Skip)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로그인하면 다음과 같은 화면이 나타나는데 새로운 저장소를 생성한다.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저장소를 생성한다.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48661777773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190" y="2267585"/>
            <a:ext cx="2353310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user/AppData/Roaming/PolarisOffice/ETemp/3376_16242280/fImage384571781848.png"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110" y="4055745"/>
            <a:ext cx="3363595" cy="25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2447925" y="2969260"/>
            <a:ext cx="569595" cy="3524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010920" y="6358890"/>
            <a:ext cx="569595" cy="3524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GitHub 공동작업자 초대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 - Collaborators 탭에서 공동 작업자를 초대할수 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340761855767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770" y="2207895"/>
            <a:ext cx="610616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GitHub를 편하게 이용할수 있는 UI를 제공하는 도구이다.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 다운로드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링크: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https://www.sourcetreeapp.com/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밑 화면에서 컴퓨터의 OS에 따라 버튼을 선택한다.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(Windows를 기준으로) 버튼을 누르면 다운로드가 시작되고,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SourceTreeSetup-3.2.6 파일이 설치된다.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3376_16242280/fImage147991236725.png"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885" y="2649855"/>
            <a:ext cx="2032635" cy="135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latin typeface="Malgun Gothic"/>
                <a:ea typeface="Malgun Gothic"/>
                <a:cs typeface="Malgun Gothic"/>
                <a:sym typeface="Malgun Gothic"/>
              </a:rPr>
              <a:t>Sourcetree 설치-1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SourceTreeSetup-3.2.6 파일을 실행하면 다음과 같은 화면이 나온다.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Bitbucket을 선택하면 ATLASSIAN에 로그인하는 화면이 나온다.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로그인을 이용해 ATALASSIAN에 가입하면 편하다.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끝나면 다음과 같은 화면이 나오는데 Bitbucket Cloud에도 가입하라는 메시지이다.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Bitbucket Cloud에도 가입해주자.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stu15/AppData/Roaming/PolarisOffice/ETemp/7172_11127400/fImage174441287379.png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80" y="1687195"/>
            <a:ext cx="3645535" cy="156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430" y="5139690"/>
            <a:ext cx="3867785" cy="95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2378710" y="5792470"/>
            <a:ext cx="952500" cy="38354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402330" y="2553970"/>
            <a:ext cx="829310" cy="4984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