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6"/>
    <p:restoredTop sz="94683"/>
  </p:normalViewPr>
  <p:slideViewPr>
    <p:cSldViewPr snapToGrid="0" snapToObjects="1" showGuides="1">
      <p:cViewPr varScale="1">
        <p:scale>
          <a:sx n="90" d="100"/>
          <a:sy n="90" d="100"/>
        </p:scale>
        <p:origin x="232" y="4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5355300" y="66596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33008" y="3527227"/>
            <a:ext cx="4386262" cy="24506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1463" y="270569"/>
            <a:ext cx="4386262" cy="23569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8"/>
            <a:ext cx="357187" cy="2974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7"/>
            <a:ext cx="357187" cy="297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Sequence1(Se1) (4-1-3-2-4)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Sequence2(Se2) (1-4-2-3-1)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1277687" y="3731574"/>
            <a:ext cx="47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Set1 (Se1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Se2)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70</a:t>
            </a:r>
            <a:r>
              <a:rPr kumimoji="1" lang="ko-KR" altLang="en-US" dirty="0"/>
              <a:t>초 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C36C75-FBF1-BB47-9513-49B5EB361049}"/>
              </a:ext>
            </a:extLst>
          </p:cNvPr>
          <p:cNvSpPr txBox="1"/>
          <p:nvPr/>
        </p:nvSpPr>
        <p:spPr>
          <a:xfrm>
            <a:off x="1329416" y="4991867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Set2 (Se2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Se1)</a:t>
            </a:r>
          </a:p>
          <a:p>
            <a:r>
              <a:rPr kumimoji="1" lang="en-US" altLang="ko-KR" dirty="0"/>
              <a:t>• </a:t>
            </a:r>
            <a:r>
              <a:rPr kumimoji="1" lang="ko-KR" altLang="en-US" dirty="0"/>
              <a:t>대략 </a:t>
            </a:r>
            <a:r>
              <a:rPr kumimoji="1" lang="en-US" altLang="ko-KR" dirty="0"/>
              <a:t>70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940715" y="34505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70728" y="1957988"/>
            <a:ext cx="1" cy="194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• 20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614944D-8DB0-BA4B-8367-0B946107F322}"/>
              </a:ext>
            </a:extLst>
          </p:cNvPr>
          <p:cNvGrpSpPr/>
          <p:nvPr/>
        </p:nvGrpSpPr>
        <p:grpSpPr>
          <a:xfrm>
            <a:off x="531458" y="3607493"/>
            <a:ext cx="616548" cy="983294"/>
            <a:chOff x="552190" y="3189540"/>
            <a:chExt cx="616548" cy="98329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3FAA822-D1CC-3648-8E9A-9B7A8F0E15B2}"/>
                </a:ext>
              </a:extLst>
            </p:cNvPr>
            <p:cNvGrpSpPr/>
            <p:nvPr/>
          </p:nvGrpSpPr>
          <p:grpSpPr>
            <a:xfrm>
              <a:off x="552190" y="3189540"/>
              <a:ext cx="616548" cy="789140"/>
              <a:chOff x="3246733" y="2322012"/>
              <a:chExt cx="616548" cy="78914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D38853D-78A5-BD4F-AEFF-332DD07726D0}"/>
                  </a:ext>
                </a:extLst>
              </p:cNvPr>
              <p:cNvSpPr/>
              <p:nvPr/>
            </p:nvSpPr>
            <p:spPr>
              <a:xfrm>
                <a:off x="3246733" y="2322012"/>
                <a:ext cx="616548" cy="7891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D535332-312C-9A4C-B10D-C28649C70D69}"/>
                  </a:ext>
                </a:extLst>
              </p:cNvPr>
              <p:cNvSpPr/>
              <p:nvPr/>
            </p:nvSpPr>
            <p:spPr>
              <a:xfrm>
                <a:off x="3376415" y="2322012"/>
                <a:ext cx="357187" cy="29749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427B832-2AAA-144E-B0B8-9987F4FA988D}"/>
                  </a:ext>
                </a:extLst>
              </p:cNvPr>
              <p:cNvSpPr/>
              <p:nvPr/>
            </p:nvSpPr>
            <p:spPr>
              <a:xfrm>
                <a:off x="3376414" y="2813659"/>
                <a:ext cx="357187" cy="29749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16E34EAC-EDFE-8C4B-A7B4-BD32795377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9638" y="2619505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A91A09B-A066-0F4F-A4DF-3BBF8D4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651" y="3978680"/>
              <a:ext cx="1" cy="19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C0F7BEA-1947-184A-A52E-3229562650FE}"/>
              </a:ext>
            </a:extLst>
          </p:cNvPr>
          <p:cNvGrpSpPr/>
          <p:nvPr/>
        </p:nvGrpSpPr>
        <p:grpSpPr>
          <a:xfrm>
            <a:off x="529645" y="4869552"/>
            <a:ext cx="616548" cy="1002270"/>
            <a:chOff x="546380" y="5086252"/>
            <a:chExt cx="616548" cy="1002270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A3AA6BB-F5F3-9843-B57C-72B0B64FDD7C}"/>
                </a:ext>
              </a:extLst>
            </p:cNvPr>
            <p:cNvGrpSpPr/>
            <p:nvPr/>
          </p:nvGrpSpPr>
          <p:grpSpPr>
            <a:xfrm>
              <a:off x="546380" y="5086252"/>
              <a:ext cx="616548" cy="798628"/>
              <a:chOff x="3246733" y="2312524"/>
              <a:chExt cx="616548" cy="79862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AF696CD-2DCD-0447-AD3B-37B668140BBB}"/>
                  </a:ext>
                </a:extLst>
              </p:cNvPr>
              <p:cNvSpPr/>
              <p:nvPr/>
            </p:nvSpPr>
            <p:spPr>
              <a:xfrm>
                <a:off x="3246733" y="2312524"/>
                <a:ext cx="616548" cy="79862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831F38F-871E-8441-B8CD-9E90BD82188A}"/>
                  </a:ext>
                </a:extLst>
              </p:cNvPr>
              <p:cNvSpPr/>
              <p:nvPr/>
            </p:nvSpPr>
            <p:spPr>
              <a:xfrm>
                <a:off x="3376415" y="2322012"/>
                <a:ext cx="357187" cy="29749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D2B7686-1D60-3A4D-AB7B-03F518AABA6B}"/>
                  </a:ext>
                </a:extLst>
              </p:cNvPr>
              <p:cNvSpPr/>
              <p:nvPr/>
            </p:nvSpPr>
            <p:spPr>
              <a:xfrm>
                <a:off x="3376414" y="2813659"/>
                <a:ext cx="357187" cy="29749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83" name="직선 연결선[R] 82">
                <a:extLst>
                  <a:ext uri="{FF2B5EF4-FFF2-40B4-BE49-F238E27FC236}">
                    <a16:creationId xmlns:a16="http://schemas.microsoft.com/office/drawing/2014/main" id="{16A2426A-6AC6-2047-936B-5D007EF86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9638" y="2619505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5F51ADEA-870B-0A41-AF44-26A5DCBBD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095" y="5894368"/>
              <a:ext cx="1" cy="19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6B1706F-30D8-194A-8E4E-06C5B7E2BDF8}"/>
              </a:ext>
            </a:extLst>
          </p:cNvPr>
          <p:cNvGrpSpPr/>
          <p:nvPr/>
        </p:nvGrpSpPr>
        <p:grpSpPr>
          <a:xfrm>
            <a:off x="5797543" y="476045"/>
            <a:ext cx="1052187" cy="5888605"/>
            <a:chOff x="7512876" y="426079"/>
            <a:chExt cx="1052187" cy="588860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143561-12BC-C344-B1D2-9D33076FC068}"/>
                </a:ext>
              </a:extLst>
            </p:cNvPr>
            <p:cNvSpPr/>
            <p:nvPr/>
          </p:nvSpPr>
          <p:spPr>
            <a:xfrm>
              <a:off x="7512876" y="426079"/>
              <a:ext cx="1052187" cy="5888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002C9A9-32A9-FC41-9432-A7FE1172C5DB}"/>
                </a:ext>
              </a:extLst>
            </p:cNvPr>
            <p:cNvGrpSpPr/>
            <p:nvPr/>
          </p:nvGrpSpPr>
          <p:grpSpPr>
            <a:xfrm>
              <a:off x="7963013" y="3241197"/>
              <a:ext cx="128588" cy="644307"/>
              <a:chOff x="4029076" y="2521059"/>
              <a:chExt cx="128588" cy="64430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BED4E72-66DE-8A4B-B306-1F7CC032915F}"/>
                  </a:ext>
                </a:extLst>
              </p:cNvPr>
              <p:cNvSpPr/>
              <p:nvPr/>
            </p:nvSpPr>
            <p:spPr>
              <a:xfrm>
                <a:off x="4029076" y="2521059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9D3B1B6-182C-7643-82D2-8DC8C55659F5}"/>
                  </a:ext>
                </a:extLst>
              </p:cNvPr>
              <p:cNvSpPr/>
              <p:nvPr/>
            </p:nvSpPr>
            <p:spPr>
              <a:xfrm>
                <a:off x="4029076" y="2753573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AA7745C-CFD7-FC41-85D7-0E13F2F852D3}"/>
                  </a:ext>
                </a:extLst>
              </p:cNvPr>
              <p:cNvSpPr/>
              <p:nvPr/>
            </p:nvSpPr>
            <p:spPr>
              <a:xfrm>
                <a:off x="4029076" y="2986087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58EDF09-B619-C044-90B4-530F475B6869}"/>
                </a:ext>
              </a:extLst>
            </p:cNvPr>
            <p:cNvGrpSpPr/>
            <p:nvPr/>
          </p:nvGrpSpPr>
          <p:grpSpPr>
            <a:xfrm>
              <a:off x="7735326" y="643280"/>
              <a:ext cx="616548" cy="983294"/>
              <a:chOff x="552190" y="3189540"/>
              <a:chExt cx="616548" cy="983294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EDE733A0-8B0B-5847-8816-B9DD42BCF0B0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AACB7B3B-24FA-9247-9E87-F73BE00028D0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B7159107-73E6-924B-B275-6B705FE18AF9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CEBFB90C-5123-1F43-9926-1980D9289A9C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08" name="직선 연결선[R] 107">
                  <a:extLst>
                    <a:ext uri="{FF2B5EF4-FFF2-40B4-BE49-F238E27FC236}">
                      <a16:creationId xmlns:a16="http://schemas.microsoft.com/office/drawing/2014/main" id="{36F819B7-61CB-494A-9D8A-B62CFD9B4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직선 연결선[R] 103">
                <a:extLst>
                  <a:ext uri="{FF2B5EF4-FFF2-40B4-BE49-F238E27FC236}">
                    <a16:creationId xmlns:a16="http://schemas.microsoft.com/office/drawing/2014/main" id="{4005CC68-26BD-F849-BB3E-A0B01E79D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EFA72F3-8ADC-324C-87C8-AE971B6DE992}"/>
                </a:ext>
              </a:extLst>
            </p:cNvPr>
            <p:cNvGrpSpPr/>
            <p:nvPr/>
          </p:nvGrpSpPr>
          <p:grpSpPr>
            <a:xfrm>
              <a:off x="7726895" y="1642503"/>
              <a:ext cx="616548" cy="1002270"/>
              <a:chOff x="546380" y="5086252"/>
              <a:chExt cx="616548" cy="1002270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CED83297-7DA5-8041-AB66-BA4FBC02F71B}"/>
                  </a:ext>
                </a:extLst>
              </p:cNvPr>
              <p:cNvGrpSpPr/>
              <p:nvPr/>
            </p:nvGrpSpPr>
            <p:grpSpPr>
              <a:xfrm>
                <a:off x="546380" y="5086252"/>
                <a:ext cx="616548" cy="798628"/>
                <a:chOff x="3246733" y="2312524"/>
                <a:chExt cx="616548" cy="798628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9248116-A986-7F45-AAB1-76CA4F5A3553}"/>
                    </a:ext>
                  </a:extLst>
                </p:cNvPr>
                <p:cNvSpPr/>
                <p:nvPr/>
              </p:nvSpPr>
              <p:spPr>
                <a:xfrm>
                  <a:off x="3246733" y="2312524"/>
                  <a:ext cx="616548" cy="79862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9BC2818C-2637-AA41-B3F8-72E164BE3631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429BF020-9309-2142-ADD9-819CAEF83221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15" name="직선 연결선[R] 114">
                  <a:extLst>
                    <a:ext uri="{FF2B5EF4-FFF2-40B4-BE49-F238E27FC236}">
                      <a16:creationId xmlns:a16="http://schemas.microsoft.com/office/drawing/2014/main" id="{13BA60D0-E2FB-C84C-A699-11103BC43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1" name="직선 연결선[R] 110">
                <a:extLst>
                  <a:ext uri="{FF2B5EF4-FFF2-40B4-BE49-F238E27FC236}">
                    <a16:creationId xmlns:a16="http://schemas.microsoft.com/office/drawing/2014/main" id="{0A8E7638-7A97-B34A-BF0F-1BB77B0E7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5" y="5894368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D3524BB-D421-F041-96A7-EE854D6CB1CA}"/>
                </a:ext>
              </a:extLst>
            </p:cNvPr>
            <p:cNvGrpSpPr/>
            <p:nvPr/>
          </p:nvGrpSpPr>
          <p:grpSpPr>
            <a:xfrm>
              <a:off x="7739957" y="5035892"/>
              <a:ext cx="616548" cy="983294"/>
              <a:chOff x="552190" y="3189540"/>
              <a:chExt cx="616548" cy="983294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9EECDDBD-3F2B-2146-B6AB-7B9C7531A328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842960D7-0DB7-7142-8EE2-17FAE6E9A931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ECDA1694-EBCB-F74C-8A92-68D8EEE39FB2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CA183CB4-137F-4E45-A646-E52458BD89E9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22" name="직선 연결선[R] 121">
                  <a:extLst>
                    <a:ext uri="{FF2B5EF4-FFF2-40B4-BE49-F238E27FC236}">
                      <a16:creationId xmlns:a16="http://schemas.microsoft.com/office/drawing/2014/main" id="{70351080-3CF0-8945-B138-F497A3A45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직선 연결선[R] 117">
                <a:extLst>
                  <a:ext uri="{FF2B5EF4-FFF2-40B4-BE49-F238E27FC236}">
                    <a16:creationId xmlns:a16="http://schemas.microsoft.com/office/drawing/2014/main" id="{E4E61B1A-4482-014D-8959-B6B2BB5BD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7066425" y="452491"/>
            <a:ext cx="435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받은 후에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ore-KR" altLang="en-US" dirty="0"/>
              <a:t>최대</a:t>
            </a:r>
            <a:r>
              <a:rPr kumimoji="1" lang="ko-KR" altLang="en-US" dirty="0"/>
              <a:t> 대기시간</a:t>
            </a:r>
            <a:r>
              <a:rPr kumimoji="1" lang="en-US" altLang="ko-KR" dirty="0"/>
              <a:t>(15</a:t>
            </a:r>
            <a:r>
              <a:rPr kumimoji="1" lang="ko-KR" altLang="en-US" dirty="0"/>
              <a:t>초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넘어가면 다음으로 넘어감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5</a:t>
            </a:r>
            <a:r>
              <a:rPr kumimoji="1" lang="ko-KR" altLang="en-US" dirty="0"/>
              <a:t>개의 입력을 받았는데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틀리는 경우 다음으로 넘어감</a:t>
            </a:r>
            <a:endParaRPr kumimoji="1" lang="ko-Kore-KR" altLang="en-US" dirty="0"/>
          </a:p>
          <a:p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/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20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 </a:t>
            </a:r>
            <a:r>
              <a:rPr kumimoji="1" lang="en-US" altLang="ko-KR" dirty="0"/>
              <a:t>700</a:t>
            </a:r>
            <a:r>
              <a:rPr kumimoji="1" lang="ko-KR" altLang="en-US" dirty="0"/>
              <a:t>초 소요</a:t>
            </a:r>
            <a:r>
              <a:rPr kumimoji="1" lang="en-US" altLang="ko-KR" dirty="0"/>
              <a:t>(11.7</a:t>
            </a:r>
            <a:r>
              <a:rPr kumimoji="1" lang="ko-KR" altLang="en-US" dirty="0"/>
              <a:t>초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대략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초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13A336D-A0C6-3643-891A-F1E565443E14}"/>
              </a:ext>
            </a:extLst>
          </p:cNvPr>
          <p:cNvCxnSpPr>
            <a:cxnSpLocks/>
          </p:cNvCxnSpPr>
          <p:nvPr/>
        </p:nvCxnSpPr>
        <p:spPr>
          <a:xfrm>
            <a:off x="233008" y="4712972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B9DF13-B8C8-DA45-9766-7C56A0D33E85}"/>
              </a:ext>
            </a:extLst>
          </p:cNvPr>
          <p:cNvGrpSpPr/>
          <p:nvPr/>
        </p:nvGrpSpPr>
        <p:grpSpPr>
          <a:xfrm>
            <a:off x="3552825" y="1800225"/>
            <a:ext cx="461962" cy="2528888"/>
            <a:chOff x="7512876" y="426079"/>
            <a:chExt cx="1052187" cy="58886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D4AFDB-0E16-6749-8606-E812444DAA8E}"/>
                </a:ext>
              </a:extLst>
            </p:cNvPr>
            <p:cNvSpPr/>
            <p:nvPr/>
          </p:nvSpPr>
          <p:spPr>
            <a:xfrm>
              <a:off x="7512876" y="426079"/>
              <a:ext cx="1052187" cy="5888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FAD9D9-504A-5447-873B-3ABAA85A3650}"/>
                </a:ext>
              </a:extLst>
            </p:cNvPr>
            <p:cNvGrpSpPr/>
            <p:nvPr/>
          </p:nvGrpSpPr>
          <p:grpSpPr>
            <a:xfrm>
              <a:off x="7963013" y="3241197"/>
              <a:ext cx="128588" cy="644307"/>
              <a:chOff x="4029076" y="2521059"/>
              <a:chExt cx="128588" cy="64430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C708850-D3CA-B74E-99C0-A2879645D9DE}"/>
                  </a:ext>
                </a:extLst>
              </p:cNvPr>
              <p:cNvSpPr/>
              <p:nvPr/>
            </p:nvSpPr>
            <p:spPr>
              <a:xfrm>
                <a:off x="4029076" y="2521059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73AE524-6ABF-E34A-91E6-7D6EFC30E237}"/>
                  </a:ext>
                </a:extLst>
              </p:cNvPr>
              <p:cNvSpPr/>
              <p:nvPr/>
            </p:nvSpPr>
            <p:spPr>
              <a:xfrm>
                <a:off x="4029076" y="2753573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1C2C7DB-2829-C14A-B1A8-9774D75BA1D6}"/>
                  </a:ext>
                </a:extLst>
              </p:cNvPr>
              <p:cNvSpPr/>
              <p:nvPr/>
            </p:nvSpPr>
            <p:spPr>
              <a:xfrm>
                <a:off x="4029076" y="2986087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1073779-DAE0-744F-906D-2AEA6CA7A8F8}"/>
                </a:ext>
              </a:extLst>
            </p:cNvPr>
            <p:cNvGrpSpPr/>
            <p:nvPr/>
          </p:nvGrpSpPr>
          <p:grpSpPr>
            <a:xfrm>
              <a:off x="7735326" y="643280"/>
              <a:ext cx="616548" cy="983294"/>
              <a:chOff x="552190" y="3189540"/>
              <a:chExt cx="616548" cy="983294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D9EA150-D35A-1B4C-BCB4-91D3D8E7AFFF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C5D415E-8F04-5345-9632-EE47FD959F34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B2270EA-9C84-D64F-979A-6EF2BDFC6913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185AA6B-C555-D04A-8439-6157BF0E0DE2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5" name="직선 연결선[R] 24">
                  <a:extLst>
                    <a:ext uri="{FF2B5EF4-FFF2-40B4-BE49-F238E27FC236}">
                      <a16:creationId xmlns:a16="http://schemas.microsoft.com/office/drawing/2014/main" id="{015F42FE-FA00-A643-87ED-414C01901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[R] 20">
                <a:extLst>
                  <a:ext uri="{FF2B5EF4-FFF2-40B4-BE49-F238E27FC236}">
                    <a16:creationId xmlns:a16="http://schemas.microsoft.com/office/drawing/2014/main" id="{D8D82C5A-6C9E-544E-9AA3-13F507445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D4DF06B-B775-1A43-8513-F615F3345B24}"/>
                </a:ext>
              </a:extLst>
            </p:cNvPr>
            <p:cNvGrpSpPr/>
            <p:nvPr/>
          </p:nvGrpSpPr>
          <p:grpSpPr>
            <a:xfrm>
              <a:off x="7726895" y="1642503"/>
              <a:ext cx="616548" cy="1002270"/>
              <a:chOff x="546380" y="5086252"/>
              <a:chExt cx="616548" cy="100227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2C74420-5BBF-7D49-B6B0-A9A27999F1C0}"/>
                  </a:ext>
                </a:extLst>
              </p:cNvPr>
              <p:cNvGrpSpPr/>
              <p:nvPr/>
            </p:nvGrpSpPr>
            <p:grpSpPr>
              <a:xfrm>
                <a:off x="546380" y="5086252"/>
                <a:ext cx="616548" cy="798628"/>
                <a:chOff x="3246733" y="2312524"/>
                <a:chExt cx="616548" cy="798628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7F030AD-0028-D34B-9CC9-A009009F6C38}"/>
                    </a:ext>
                  </a:extLst>
                </p:cNvPr>
                <p:cNvSpPr/>
                <p:nvPr/>
              </p:nvSpPr>
              <p:spPr>
                <a:xfrm>
                  <a:off x="3246733" y="2312524"/>
                  <a:ext cx="616548" cy="798628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2046800-6135-7F4E-BE55-97207E0350D3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A982758-742B-0049-A2B8-A52A4962C087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9" name="직선 연결선[R] 18">
                  <a:extLst>
                    <a:ext uri="{FF2B5EF4-FFF2-40B4-BE49-F238E27FC236}">
                      <a16:creationId xmlns:a16="http://schemas.microsoft.com/office/drawing/2014/main" id="{C0C8ADBF-6C55-314D-892A-1AAB789EB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486EECF2-AAE1-5241-B367-8430E94F6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5" y="5894368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B5A116-6186-C443-BCE0-18E6B8071D5D}"/>
                </a:ext>
              </a:extLst>
            </p:cNvPr>
            <p:cNvGrpSpPr/>
            <p:nvPr/>
          </p:nvGrpSpPr>
          <p:grpSpPr>
            <a:xfrm>
              <a:off x="7739957" y="5035892"/>
              <a:ext cx="616548" cy="983294"/>
              <a:chOff x="552190" y="3189540"/>
              <a:chExt cx="616548" cy="98329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B33AB0A-08C2-2D45-929E-0A1BC7EFFFB3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73C6D44-5E79-7C43-ABD9-4CBC5EA80EBA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DCEC493-B1E5-DC48-A4F7-E0FEF782BA76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CD7E92FA-4A6A-7A46-9B3E-1FC0F4134AD5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3" name="직선 연결선[R] 12">
                  <a:extLst>
                    <a:ext uri="{FF2B5EF4-FFF2-40B4-BE49-F238E27FC236}">
                      <a16:creationId xmlns:a16="http://schemas.microsoft.com/office/drawing/2014/main" id="{0D61E691-306D-DA43-B8D5-8D018C7E2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2CE59AFE-A9E1-7242-8D3F-4A8D2DA473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4D3EA6-B7EA-9F40-ACA4-C095AE84D6F1}"/>
              </a:ext>
            </a:extLst>
          </p:cNvPr>
          <p:cNvGrpSpPr/>
          <p:nvPr/>
        </p:nvGrpSpPr>
        <p:grpSpPr>
          <a:xfrm>
            <a:off x="4850919" y="1821738"/>
            <a:ext cx="461962" cy="2528888"/>
            <a:chOff x="7512876" y="426079"/>
            <a:chExt cx="1052187" cy="588860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307420-EAFD-8548-A7C4-AA7196A037A0}"/>
                </a:ext>
              </a:extLst>
            </p:cNvPr>
            <p:cNvSpPr/>
            <p:nvPr/>
          </p:nvSpPr>
          <p:spPr>
            <a:xfrm>
              <a:off x="7512876" y="426079"/>
              <a:ext cx="1052187" cy="5888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D4D8E42-86E4-D349-9AE3-167047BD26FF}"/>
                </a:ext>
              </a:extLst>
            </p:cNvPr>
            <p:cNvGrpSpPr/>
            <p:nvPr/>
          </p:nvGrpSpPr>
          <p:grpSpPr>
            <a:xfrm>
              <a:off x="7963013" y="3241197"/>
              <a:ext cx="128588" cy="644307"/>
              <a:chOff x="4029076" y="2521059"/>
              <a:chExt cx="128588" cy="644307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B539B066-5DCF-F74E-BDF3-FACAB807931C}"/>
                  </a:ext>
                </a:extLst>
              </p:cNvPr>
              <p:cNvSpPr/>
              <p:nvPr/>
            </p:nvSpPr>
            <p:spPr>
              <a:xfrm>
                <a:off x="4029076" y="2521059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8D3EA8E9-7F5C-A74C-9F46-A42CAD2A336A}"/>
                  </a:ext>
                </a:extLst>
              </p:cNvPr>
              <p:cNvSpPr/>
              <p:nvPr/>
            </p:nvSpPr>
            <p:spPr>
              <a:xfrm>
                <a:off x="4029076" y="2753573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42D4A70-C697-4443-BA0D-4677ECC13749}"/>
                  </a:ext>
                </a:extLst>
              </p:cNvPr>
              <p:cNvSpPr/>
              <p:nvPr/>
            </p:nvSpPr>
            <p:spPr>
              <a:xfrm>
                <a:off x="4029076" y="2986087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FA83F37-422A-5148-A43D-38BDDB916A34}"/>
                </a:ext>
              </a:extLst>
            </p:cNvPr>
            <p:cNvGrpSpPr/>
            <p:nvPr/>
          </p:nvGrpSpPr>
          <p:grpSpPr>
            <a:xfrm>
              <a:off x="7735326" y="643280"/>
              <a:ext cx="616548" cy="983294"/>
              <a:chOff x="552190" y="3189540"/>
              <a:chExt cx="616548" cy="983294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7762EC4-135B-AE42-862D-275E1749A660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BD68DA9-0D2E-C348-B6D4-1ECBDBED2EF6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DBF5CDC-20B5-FF4C-AC31-8531D470063C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74D836B-2456-7D4B-9C48-B5EBC3E8C750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52" name="직선 연결선[R] 51">
                  <a:extLst>
                    <a:ext uri="{FF2B5EF4-FFF2-40B4-BE49-F238E27FC236}">
                      <a16:creationId xmlns:a16="http://schemas.microsoft.com/office/drawing/2014/main" id="{3563D427-5316-7B48-81EA-593FADABF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[R] 47">
                <a:extLst>
                  <a:ext uri="{FF2B5EF4-FFF2-40B4-BE49-F238E27FC236}">
                    <a16:creationId xmlns:a16="http://schemas.microsoft.com/office/drawing/2014/main" id="{45CB7467-9BAC-6441-B590-437EB262C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BE0A8E-9012-624B-81E6-185A32A60733}"/>
                </a:ext>
              </a:extLst>
            </p:cNvPr>
            <p:cNvGrpSpPr/>
            <p:nvPr/>
          </p:nvGrpSpPr>
          <p:grpSpPr>
            <a:xfrm>
              <a:off x="7726895" y="1642503"/>
              <a:ext cx="616548" cy="1002270"/>
              <a:chOff x="546380" y="5086252"/>
              <a:chExt cx="616548" cy="100227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98C379D-0A86-E44B-B0DF-270B2F7AAE89}"/>
                  </a:ext>
                </a:extLst>
              </p:cNvPr>
              <p:cNvGrpSpPr/>
              <p:nvPr/>
            </p:nvGrpSpPr>
            <p:grpSpPr>
              <a:xfrm>
                <a:off x="546380" y="5086252"/>
                <a:ext cx="616548" cy="798628"/>
                <a:chOff x="3246733" y="2312524"/>
                <a:chExt cx="616548" cy="798628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20DCD67-7E26-C241-B33C-E6FEA17409B8}"/>
                    </a:ext>
                  </a:extLst>
                </p:cNvPr>
                <p:cNvSpPr/>
                <p:nvPr/>
              </p:nvSpPr>
              <p:spPr>
                <a:xfrm>
                  <a:off x="3246733" y="2312524"/>
                  <a:ext cx="616548" cy="798628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8A7EA5-6772-D44F-B753-A6CB3E9C3786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A459572-0089-7E4C-B883-5AA855A0F1B5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6" name="직선 연결선[R] 45">
                  <a:extLst>
                    <a:ext uri="{FF2B5EF4-FFF2-40B4-BE49-F238E27FC236}">
                      <a16:creationId xmlns:a16="http://schemas.microsoft.com/office/drawing/2014/main" id="{904D7D33-D6AE-E840-BC69-00799C752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CD7D83D3-D390-D64B-BF33-9D387FBF8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5" y="5894368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DBD6C4-2C11-C44D-9DC3-07E2FAA4DDB2}"/>
                </a:ext>
              </a:extLst>
            </p:cNvPr>
            <p:cNvGrpSpPr/>
            <p:nvPr/>
          </p:nvGrpSpPr>
          <p:grpSpPr>
            <a:xfrm>
              <a:off x="7739957" y="5035892"/>
              <a:ext cx="616548" cy="983294"/>
              <a:chOff x="552190" y="3189540"/>
              <a:chExt cx="616548" cy="983294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8646E089-B7CC-D44C-A1A4-BC40A04D5515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1558E8D-B193-6B45-B023-97F919372BA9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A80586E-0E71-1949-8C72-6865ED1AA1FE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D57DBAC-165A-E14F-A591-0EA06E209345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0" name="직선 연결선[R] 39">
                  <a:extLst>
                    <a:ext uri="{FF2B5EF4-FFF2-40B4-BE49-F238E27FC236}">
                      <a16:creationId xmlns:a16="http://schemas.microsoft.com/office/drawing/2014/main" id="{3332328F-34BD-F54B-A327-A0C9232CE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CA60802B-0091-2A4D-B24D-9F8F43C2A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5B5547-A2E5-1A46-A298-48D2A2E47748}"/>
              </a:ext>
            </a:extLst>
          </p:cNvPr>
          <p:cNvGrpSpPr/>
          <p:nvPr/>
        </p:nvGrpSpPr>
        <p:grpSpPr>
          <a:xfrm>
            <a:off x="7947229" y="1893503"/>
            <a:ext cx="461962" cy="2528888"/>
            <a:chOff x="7512876" y="426079"/>
            <a:chExt cx="1052187" cy="588860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E4E1807-B087-9C4C-8674-8D1C891CD258}"/>
                </a:ext>
              </a:extLst>
            </p:cNvPr>
            <p:cNvSpPr/>
            <p:nvPr/>
          </p:nvSpPr>
          <p:spPr>
            <a:xfrm>
              <a:off x="7512876" y="426079"/>
              <a:ext cx="1052187" cy="5888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B1CFEFF-2A33-BB48-B33F-8ED309F0FD0F}"/>
                </a:ext>
              </a:extLst>
            </p:cNvPr>
            <p:cNvGrpSpPr/>
            <p:nvPr/>
          </p:nvGrpSpPr>
          <p:grpSpPr>
            <a:xfrm>
              <a:off x="7963013" y="3241197"/>
              <a:ext cx="128588" cy="644307"/>
              <a:chOff x="4029076" y="2521059"/>
              <a:chExt cx="128588" cy="644307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A515253-21AE-9648-B883-AA8E5EDC10F9}"/>
                  </a:ext>
                </a:extLst>
              </p:cNvPr>
              <p:cNvSpPr/>
              <p:nvPr/>
            </p:nvSpPr>
            <p:spPr>
              <a:xfrm>
                <a:off x="4029076" y="2521059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66510C8-E66D-6F48-A51C-DEA5CFE8FF83}"/>
                  </a:ext>
                </a:extLst>
              </p:cNvPr>
              <p:cNvSpPr/>
              <p:nvPr/>
            </p:nvSpPr>
            <p:spPr>
              <a:xfrm>
                <a:off x="4029076" y="2753573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138D151-DA7A-A74B-989B-A0D07AE8AE3B}"/>
                  </a:ext>
                </a:extLst>
              </p:cNvPr>
              <p:cNvSpPr/>
              <p:nvPr/>
            </p:nvSpPr>
            <p:spPr>
              <a:xfrm>
                <a:off x="4029076" y="2986087"/>
                <a:ext cx="128588" cy="17927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CFBD072-9B91-074A-816E-149CCC8F1155}"/>
                </a:ext>
              </a:extLst>
            </p:cNvPr>
            <p:cNvGrpSpPr/>
            <p:nvPr/>
          </p:nvGrpSpPr>
          <p:grpSpPr>
            <a:xfrm>
              <a:off x="7735326" y="643280"/>
              <a:ext cx="616548" cy="983294"/>
              <a:chOff x="552190" y="3189540"/>
              <a:chExt cx="616548" cy="98329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A26DE4B-3FD0-B14B-8793-23D3D5E21410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F8700F0-6928-1B4F-98EC-31CD9A7C8A0C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A932B97D-A2E6-A849-8256-0E3484EBD11F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EE65DC59-CF0D-2C45-9348-24C0EA65246A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7261A964-1251-F849-8022-12A5B2DAF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F26BA771-94F8-1946-B5B8-B28CC44CD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F5B2639-2155-8246-84C9-154AE7716264}"/>
                </a:ext>
              </a:extLst>
            </p:cNvPr>
            <p:cNvGrpSpPr/>
            <p:nvPr/>
          </p:nvGrpSpPr>
          <p:grpSpPr>
            <a:xfrm>
              <a:off x="7726895" y="1642503"/>
              <a:ext cx="616548" cy="1002270"/>
              <a:chOff x="546380" y="5086252"/>
              <a:chExt cx="616548" cy="1002270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122606B-6737-6C4A-95DD-DB6BAD57AA08}"/>
                  </a:ext>
                </a:extLst>
              </p:cNvPr>
              <p:cNvGrpSpPr/>
              <p:nvPr/>
            </p:nvGrpSpPr>
            <p:grpSpPr>
              <a:xfrm>
                <a:off x="546380" y="5086252"/>
                <a:ext cx="616548" cy="798628"/>
                <a:chOff x="3246733" y="2312524"/>
                <a:chExt cx="616548" cy="798628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B933782-C797-CB4F-8043-066C5448B33B}"/>
                    </a:ext>
                  </a:extLst>
                </p:cNvPr>
                <p:cNvSpPr/>
                <p:nvPr/>
              </p:nvSpPr>
              <p:spPr>
                <a:xfrm>
                  <a:off x="3246733" y="2312524"/>
                  <a:ext cx="616548" cy="798628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99C13C1-B952-1144-8F0F-4919009EE668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6D7FB6D-D9ED-AA47-AB7B-8EAEF055D6C6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73" name="직선 연결선[R] 72">
                  <a:extLst>
                    <a:ext uri="{FF2B5EF4-FFF2-40B4-BE49-F238E27FC236}">
                      <a16:creationId xmlns:a16="http://schemas.microsoft.com/office/drawing/2014/main" id="{6C5C82B9-18F8-C24E-BFF3-D706DEE3C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B945AC21-4C5C-4342-B244-D92DA82E7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5" y="5894368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22B4AC0-594C-2545-993C-B2D340E68808}"/>
                </a:ext>
              </a:extLst>
            </p:cNvPr>
            <p:cNvGrpSpPr/>
            <p:nvPr/>
          </p:nvGrpSpPr>
          <p:grpSpPr>
            <a:xfrm>
              <a:off x="7739957" y="5035892"/>
              <a:ext cx="616548" cy="983294"/>
              <a:chOff x="552190" y="3189540"/>
              <a:chExt cx="616548" cy="98329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B20EEFDC-1BED-504B-BB8D-1AC65D96CD48}"/>
                  </a:ext>
                </a:extLst>
              </p:cNvPr>
              <p:cNvGrpSpPr/>
              <p:nvPr/>
            </p:nvGrpSpPr>
            <p:grpSpPr>
              <a:xfrm>
                <a:off x="552190" y="3189540"/>
                <a:ext cx="616548" cy="789140"/>
                <a:chOff x="3246733" y="2322012"/>
                <a:chExt cx="616548" cy="78914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60E5036-C84E-2341-9B1C-BDCFAB110104}"/>
                    </a:ext>
                  </a:extLst>
                </p:cNvPr>
                <p:cNvSpPr/>
                <p:nvPr/>
              </p:nvSpPr>
              <p:spPr>
                <a:xfrm>
                  <a:off x="3246733" y="2322012"/>
                  <a:ext cx="616548" cy="7891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5F2BE89-BB36-9246-952E-D18C78E14493}"/>
                    </a:ext>
                  </a:extLst>
                </p:cNvPr>
                <p:cNvSpPr/>
                <p:nvPr/>
              </p:nvSpPr>
              <p:spPr>
                <a:xfrm>
                  <a:off x="3376415" y="2322012"/>
                  <a:ext cx="357187" cy="29749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2F8834A-CE74-2349-B8B4-2BA4DCD0E948}"/>
                    </a:ext>
                  </a:extLst>
                </p:cNvPr>
                <p:cNvSpPr/>
                <p:nvPr/>
              </p:nvSpPr>
              <p:spPr>
                <a:xfrm>
                  <a:off x="3376414" y="2813659"/>
                  <a:ext cx="357187" cy="29749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67" name="직선 연결선[R] 66">
                  <a:extLst>
                    <a:ext uri="{FF2B5EF4-FFF2-40B4-BE49-F238E27FC236}">
                      <a16:creationId xmlns:a16="http://schemas.microsoft.com/office/drawing/2014/main" id="{20531519-1564-B64F-9D1A-9935C087F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9638" y="2619505"/>
                  <a:ext cx="1" cy="1941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1E128993-45A2-5143-9C31-CEE6F43F9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51" y="3978680"/>
                <a:ext cx="1" cy="1941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>
            <a:off x="2339886" y="3130557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8409191" y="3194225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2339886" y="33411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8409191" y="3451541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1880305" y="2861873"/>
            <a:ext cx="285750" cy="494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9798342" y="2921882"/>
            <a:ext cx="285750" cy="4943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775071" y="2569332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9731063" y="25564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94" y="2793889"/>
            <a:ext cx="636644" cy="63030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AE681CC-CAF7-1D40-B9FD-2F4E7948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89" y="2815402"/>
            <a:ext cx="636644" cy="630309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284DB07-7BCD-4D49-8D23-A6C10883A7B2}"/>
              </a:ext>
            </a:extLst>
          </p:cNvPr>
          <p:cNvGrpSpPr/>
          <p:nvPr/>
        </p:nvGrpSpPr>
        <p:grpSpPr>
          <a:xfrm>
            <a:off x="6262271" y="3084946"/>
            <a:ext cx="423398" cy="145373"/>
            <a:chOff x="3917486" y="5097313"/>
            <a:chExt cx="423398" cy="14537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4E787B7-0EC3-1542-82A1-4432C6596536}"/>
                </a:ext>
              </a:extLst>
            </p:cNvPr>
            <p:cNvSpPr/>
            <p:nvPr/>
          </p:nvSpPr>
          <p:spPr>
            <a:xfrm>
              <a:off x="3917486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FD1531B-F303-5447-92A2-C3B169565997}"/>
                </a:ext>
              </a:extLst>
            </p:cNvPr>
            <p:cNvSpPr/>
            <p:nvPr/>
          </p:nvSpPr>
          <p:spPr>
            <a:xfrm>
              <a:off x="4076894" y="5097313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4A8FF91-6D40-AE43-9F0F-2E8E0FAE7636}"/>
                </a:ext>
              </a:extLst>
            </p:cNvPr>
            <p:cNvSpPr/>
            <p:nvPr/>
          </p:nvSpPr>
          <p:spPr>
            <a:xfrm>
              <a:off x="4243582" y="5106836"/>
              <a:ext cx="97302" cy="1358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511898CF-2CDF-B241-A5FC-0EC9031E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3" y="2800202"/>
            <a:ext cx="636644" cy="63030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3329259" y="1385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4624084" y="135238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7743148" y="1404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Block5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913385" y="5032327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예상 최대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80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대기 상태 제외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188</Words>
  <Application>Microsoft Macintosh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13</cp:revision>
  <dcterms:created xsi:type="dcterms:W3CDTF">2021-02-03T11:16:31Z</dcterms:created>
  <dcterms:modified xsi:type="dcterms:W3CDTF">2021-02-03T12:37:56Z</dcterms:modified>
</cp:coreProperties>
</file>