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96"/>
  </p:normalViewPr>
  <p:slideViewPr>
    <p:cSldViewPr snapToGrid="0" snapToObjects="1" showGuides="1">
      <p:cViewPr varScale="1">
        <p:scale>
          <a:sx n="40" d="100"/>
          <a:sy n="40" d="100"/>
        </p:scale>
        <p:origin x="240" y="1584"/>
      </p:cViewPr>
      <p:guideLst>
        <p:guide orient="horz" pos="2160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6245775" y="251446"/>
            <a:ext cx="5833277" cy="62866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5529" y="3276607"/>
            <a:ext cx="4386262" cy="2228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5918" y="3400606"/>
            <a:ext cx="357187" cy="2974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5918" y="4091005"/>
            <a:ext cx="357187" cy="297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73105" y="3356064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Sequence1(Se1) (4-1-3-2-4)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73105" y="4038344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Sequence2(Se2) (1-4-2-3-1)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7515616" y="441128"/>
            <a:ext cx="4486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Set1</a:t>
            </a:r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-&gt; Se1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 -&gt; </a:t>
            </a:r>
            <a:r>
              <a:rPr kumimoji="1" lang="en-US" altLang="ko-Kore-KR" dirty="0"/>
              <a:t>Se2 -&gt;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120</a:t>
            </a:r>
            <a:r>
              <a:rPr kumimoji="1" lang="ko-KR" altLang="en-US" dirty="0"/>
              <a:t>초 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C36C75-FBF1-BB47-9513-49B5EB361049}"/>
              </a:ext>
            </a:extLst>
          </p:cNvPr>
          <p:cNvSpPr txBox="1"/>
          <p:nvPr/>
        </p:nvSpPr>
        <p:spPr>
          <a:xfrm>
            <a:off x="7624854" y="3626712"/>
            <a:ext cx="437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Set2 </a:t>
            </a:r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 err="1"/>
              <a:t>초대기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-&gt; Se1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 err="1"/>
              <a:t>u_s</a:t>
            </a:r>
            <a:r>
              <a:rPr kumimoji="1" lang="en-US" altLang="ko-Kore-KR" dirty="0"/>
              <a:t> -&gt; 10</a:t>
            </a:r>
            <a:r>
              <a:rPr kumimoji="1" lang="ko-KR" altLang="en-US" dirty="0"/>
              <a:t>초 대기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Se2 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120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74794" y="4872586"/>
            <a:ext cx="1" cy="194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73105" y="4797582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• 21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59854" y="4781323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59854" y="5536591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AA57C5-F014-584B-9A26-0A2E24EC9786}"/>
              </a:ext>
            </a:extLst>
          </p:cNvPr>
          <p:cNvSpPr/>
          <p:nvPr/>
        </p:nvSpPr>
        <p:spPr>
          <a:xfrm>
            <a:off x="242464" y="254786"/>
            <a:ext cx="5812929" cy="27490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D263D-0C0A-1647-ABE8-F6583E01AD22}"/>
              </a:ext>
            </a:extLst>
          </p:cNvPr>
          <p:cNvGrpSpPr/>
          <p:nvPr/>
        </p:nvGrpSpPr>
        <p:grpSpPr>
          <a:xfrm>
            <a:off x="435605" y="1866020"/>
            <a:ext cx="616548" cy="709001"/>
            <a:chOff x="447214" y="2983829"/>
            <a:chExt cx="616548" cy="709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FE53E2-6182-824E-A08E-D2CF07D7388E}"/>
                </a:ext>
              </a:extLst>
            </p:cNvPr>
            <p:cNvSpPr/>
            <p:nvPr/>
          </p:nvSpPr>
          <p:spPr>
            <a:xfrm>
              <a:off x="447214" y="2990615"/>
              <a:ext cx="616548" cy="7022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B8428BB-497E-344F-8B4D-BD1A1E18D805}"/>
                </a:ext>
              </a:extLst>
            </p:cNvPr>
            <p:cNvSpPr/>
            <p:nvPr/>
          </p:nvSpPr>
          <p:spPr>
            <a:xfrm>
              <a:off x="688833" y="298382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0796D3-EEC0-DE46-B65C-DB8EDA987A89}"/>
                </a:ext>
              </a:extLst>
            </p:cNvPr>
            <p:cNvSpPr/>
            <p:nvPr/>
          </p:nvSpPr>
          <p:spPr>
            <a:xfrm>
              <a:off x="688833" y="315146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8F4EA07-9A3E-364B-AE3D-E00151A0545C}"/>
                </a:ext>
              </a:extLst>
            </p:cNvPr>
            <p:cNvSpPr/>
            <p:nvPr/>
          </p:nvSpPr>
          <p:spPr>
            <a:xfrm>
              <a:off x="688833" y="334958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2BD7EB-18E1-9E48-A1AE-E2B8D3A9D163}"/>
                </a:ext>
              </a:extLst>
            </p:cNvPr>
            <p:cNvSpPr/>
            <p:nvPr/>
          </p:nvSpPr>
          <p:spPr>
            <a:xfrm>
              <a:off x="688833" y="3517229"/>
              <a:ext cx="127864" cy="10844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2DF95756-0080-8B4D-A8C8-DA0BDC115D26}"/>
                </a:ext>
              </a:extLst>
            </p:cNvPr>
            <p:cNvCxnSpPr>
              <a:stCxn id="5" idx="4"/>
              <a:endCxn id="64" idx="0"/>
            </p:cNvCxnSpPr>
            <p:nvPr/>
          </p:nvCxnSpPr>
          <p:spPr>
            <a:xfrm>
              <a:off x="752765" y="309227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318DEF9F-CB81-AA49-9B85-00DEB59143F6}"/>
                </a:ext>
              </a:extLst>
            </p:cNvPr>
            <p:cNvCxnSpPr/>
            <p:nvPr/>
          </p:nvCxnSpPr>
          <p:spPr>
            <a:xfrm>
              <a:off x="737525" y="327515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1BC38D5E-963C-8E42-9BE0-44D2C8C36E1E}"/>
                </a:ext>
              </a:extLst>
            </p:cNvPr>
            <p:cNvCxnSpPr/>
            <p:nvPr/>
          </p:nvCxnSpPr>
          <p:spPr>
            <a:xfrm>
              <a:off x="737525" y="345803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11785341-DFB0-2B4C-BEEF-9F2F51956B41}"/>
                </a:ext>
              </a:extLst>
            </p:cNvPr>
            <p:cNvCxnSpPr/>
            <p:nvPr/>
          </p:nvCxnSpPr>
          <p:spPr>
            <a:xfrm>
              <a:off x="737525" y="3625672"/>
              <a:ext cx="0" cy="59197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07033D37-D4C7-6D4B-9AC9-A59AA73C9A0A}"/>
              </a:ext>
            </a:extLst>
          </p:cNvPr>
          <p:cNvSpPr/>
          <p:nvPr/>
        </p:nvSpPr>
        <p:spPr>
          <a:xfrm>
            <a:off x="631504" y="418220"/>
            <a:ext cx="127864" cy="108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192CEC06-00F0-1043-9AF4-294EC44DB11B}"/>
              </a:ext>
            </a:extLst>
          </p:cNvPr>
          <p:cNvCxnSpPr/>
          <p:nvPr/>
        </p:nvCxnSpPr>
        <p:spPr>
          <a:xfrm>
            <a:off x="680196" y="1121023"/>
            <a:ext cx="0" cy="59197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B21E103-D0DB-8C4A-A9E8-304672E77F52}"/>
              </a:ext>
            </a:extLst>
          </p:cNvPr>
          <p:cNvCxnSpPr>
            <a:cxnSpLocks/>
          </p:cNvCxnSpPr>
          <p:nvPr/>
        </p:nvCxnSpPr>
        <p:spPr>
          <a:xfrm>
            <a:off x="257857" y="994272"/>
            <a:ext cx="57975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23E45A9-22F5-174B-A5B5-D4A3828F373D}"/>
              </a:ext>
            </a:extLst>
          </p:cNvPr>
          <p:cNvSpPr txBox="1"/>
          <p:nvPr/>
        </p:nvSpPr>
        <p:spPr>
          <a:xfrm>
            <a:off x="1043456" y="336247"/>
            <a:ext cx="505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unit(u) – </a:t>
            </a:r>
            <a:r>
              <a:rPr kumimoji="1" lang="ko-KR" altLang="en-US" dirty="0"/>
              <a:t>숫자 하나만 보여줌</a:t>
            </a:r>
            <a:r>
              <a:rPr kumimoji="1" lang="en-US" altLang="ko-KR" dirty="0"/>
              <a:t> (ex: 4</a:t>
            </a:r>
            <a:r>
              <a:rPr kumimoji="1" lang="ko-KR" altLang="en-US" dirty="0"/>
              <a:t> </a:t>
            </a:r>
            <a:r>
              <a:rPr kumimoji="1" lang="en-US" altLang="ko-KR" dirty="0"/>
              <a:t>or 3 or 2 or 1)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4E107C7B-28A0-A444-B67D-DDD93FD36A76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242617" y="1629333"/>
            <a:ext cx="5812776" cy="202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E88AC6A-8279-6B40-8261-B1CD41C6DA58}"/>
              </a:ext>
            </a:extLst>
          </p:cNvPr>
          <p:cNvSpPr txBox="1"/>
          <p:nvPr/>
        </p:nvSpPr>
        <p:spPr>
          <a:xfrm>
            <a:off x="1043456" y="961087"/>
            <a:ext cx="47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delay time(</a:t>
            </a:r>
            <a:r>
              <a:rPr kumimoji="1" lang="en-US" altLang="ko-KR" dirty="0" err="1"/>
              <a:t>d_t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평균 </a:t>
            </a:r>
            <a:r>
              <a:rPr kumimoji="1" lang="en-US" altLang="ko-KR" dirty="0"/>
              <a:t>3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B6F9F4-E343-FF42-A631-007F2FC6FC98}"/>
              </a:ext>
            </a:extLst>
          </p:cNvPr>
          <p:cNvSpPr txBox="1"/>
          <p:nvPr/>
        </p:nvSpPr>
        <p:spPr>
          <a:xfrm>
            <a:off x="1117993" y="1769353"/>
            <a:ext cx="47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unit-sequence(</a:t>
            </a:r>
            <a:r>
              <a:rPr kumimoji="1" lang="en-US" altLang="ko-KR" dirty="0" err="1"/>
              <a:t>u_s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• u -&gt;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 -&gt; u -&gt; </a:t>
            </a:r>
            <a:r>
              <a:rPr kumimoji="1" lang="en-US" altLang="ko-KR" dirty="0" err="1">
                <a:sym typeface="Wingdings" pitchFamily="2" charset="2"/>
              </a:rPr>
              <a:t>d_t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의 순열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경우의수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4!) 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초</a:t>
            </a:r>
            <a:endParaRPr kumimoji="1" lang="en-US" altLang="ko-KR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6A6DD04-608F-934C-9428-9E99E37ADAEB}"/>
              </a:ext>
            </a:extLst>
          </p:cNvPr>
          <p:cNvCxnSpPr/>
          <p:nvPr/>
        </p:nvCxnSpPr>
        <p:spPr>
          <a:xfrm>
            <a:off x="6148814" y="3868345"/>
            <a:ext cx="0" cy="2095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8EE4560-A95C-3546-8D86-032CE0372E10}"/>
              </a:ext>
            </a:extLst>
          </p:cNvPr>
          <p:cNvGrpSpPr/>
          <p:nvPr/>
        </p:nvGrpSpPr>
        <p:grpSpPr>
          <a:xfrm>
            <a:off x="6558784" y="398992"/>
            <a:ext cx="637576" cy="2862713"/>
            <a:chOff x="6558784" y="398992"/>
            <a:chExt cx="637576" cy="28627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CBC495B-065D-4D49-8796-761489F3E08C}"/>
                </a:ext>
              </a:extLst>
            </p:cNvPr>
            <p:cNvGrpSpPr/>
            <p:nvPr/>
          </p:nvGrpSpPr>
          <p:grpSpPr>
            <a:xfrm>
              <a:off x="6558784" y="398992"/>
              <a:ext cx="637576" cy="2862713"/>
              <a:chOff x="5842656" y="1733759"/>
              <a:chExt cx="637576" cy="286271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DF0DBE6-3269-9943-9D26-3E966EC54A8F}"/>
                  </a:ext>
                </a:extLst>
              </p:cNvPr>
              <p:cNvGrpSpPr/>
              <p:nvPr/>
            </p:nvGrpSpPr>
            <p:grpSpPr>
              <a:xfrm>
                <a:off x="5842656" y="1733759"/>
                <a:ext cx="637576" cy="2862713"/>
                <a:chOff x="6876860" y="1353197"/>
                <a:chExt cx="637576" cy="2862713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D614944D-8DB0-BA4B-8367-0B946107F322}"/>
                    </a:ext>
                  </a:extLst>
                </p:cNvPr>
                <p:cNvGrpSpPr/>
                <p:nvPr/>
              </p:nvGrpSpPr>
              <p:grpSpPr>
                <a:xfrm>
                  <a:off x="6876860" y="1356081"/>
                  <a:ext cx="637576" cy="2859829"/>
                  <a:chOff x="531163" y="2243806"/>
                  <a:chExt cx="637576" cy="2859829"/>
                </a:xfrm>
              </p:grpSpPr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83FAA822-D1CC-3648-8E9A-9B7A8F0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31163" y="2243806"/>
                    <a:ext cx="637576" cy="2665676"/>
                    <a:chOff x="3225706" y="1376278"/>
                    <a:chExt cx="637576" cy="2665676"/>
                  </a:xfrm>
                </p:grpSpPr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BD38853D-78A5-BD4F-AEFF-332DD0772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5706" y="1376278"/>
                      <a:ext cx="637576" cy="266567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76" name="직사각형 75">
                      <a:extLst>
                        <a:ext uri="{FF2B5EF4-FFF2-40B4-BE49-F238E27FC236}">
                          <a16:creationId xmlns:a16="http://schemas.microsoft.com/office/drawing/2014/main" id="{3D535332-312C-9A4C-B10D-C28649C70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6415" y="2322012"/>
                      <a:ext cx="357187" cy="297493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77" name="직사각형 76">
                      <a:extLst>
                        <a:ext uri="{FF2B5EF4-FFF2-40B4-BE49-F238E27FC236}">
                          <a16:creationId xmlns:a16="http://schemas.microsoft.com/office/drawing/2014/main" id="{7427B832-2AAA-144E-B0B8-9987F4FA9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451" y="3744460"/>
                      <a:ext cx="357187" cy="29749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78" name="직선 연결선[R] 77">
                      <a:extLst>
                        <a:ext uri="{FF2B5EF4-FFF2-40B4-BE49-F238E27FC236}">
                          <a16:creationId xmlns:a16="http://schemas.microsoft.com/office/drawing/2014/main" id="{16E34EAC-EDFE-8C4B-A7B4-BD32795377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9638" y="2619505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[R] 97">
                    <a:extLst>
                      <a:ext uri="{FF2B5EF4-FFF2-40B4-BE49-F238E27FC236}">
                        <a16:creationId xmlns:a16="http://schemas.microsoft.com/office/drawing/2014/main" id="{2A91A09B-A066-0F4F-A4DF-3BBF8D45C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0688" y="4909481"/>
                    <a:ext cx="1" cy="1941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0F7FF673-75D5-F749-9DBA-7B9CF198234F}"/>
                    </a:ext>
                  </a:extLst>
                </p:cNvPr>
                <p:cNvGrpSpPr/>
                <p:nvPr/>
              </p:nvGrpSpPr>
              <p:grpSpPr>
                <a:xfrm>
                  <a:off x="6882647" y="1353197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47" name="직사각형 146">
                    <a:extLst>
                      <a:ext uri="{FF2B5EF4-FFF2-40B4-BE49-F238E27FC236}">
                        <a16:creationId xmlns:a16="http://schemas.microsoft.com/office/drawing/2014/main" id="{E278E51D-F50F-BB44-A9E9-189E51F08048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8" name="타원 147">
                    <a:extLst>
                      <a:ext uri="{FF2B5EF4-FFF2-40B4-BE49-F238E27FC236}">
                        <a16:creationId xmlns:a16="http://schemas.microsoft.com/office/drawing/2014/main" id="{FEC3952E-8C69-B64E-8D2B-1CA43817970D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62903A60-D7DA-8142-93B9-2F93090A52F8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85CACF55-3D7F-164A-9DE6-47B9EB78CF34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A80FEEAB-5094-F94D-8342-1ECB2F7EA9AE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6" name="직선 연결선[R] 155">
                    <a:extLst>
                      <a:ext uri="{FF2B5EF4-FFF2-40B4-BE49-F238E27FC236}">
                        <a16:creationId xmlns:a16="http://schemas.microsoft.com/office/drawing/2014/main" id="{50FC9F52-7EFD-4041-86C8-DBE5BD136CCD}"/>
                      </a:ext>
                    </a:extLst>
                  </p:cNvPr>
                  <p:cNvCxnSpPr>
                    <a:stCxn id="148" idx="4"/>
                    <a:endCxn id="149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4EF1FDEF-BD09-2E49-8F3C-94DDF7167D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669618A7-7A6D-2948-9FC8-B4B9FD9B51F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54331D53-A57A-674A-9ADC-13198BF4E5D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80A8BBA-423F-144F-B29F-8671A204B9F0}"/>
                    </a:ext>
                  </a:extLst>
                </p:cNvPr>
                <p:cNvCxnSpPr/>
                <p:nvPr/>
              </p:nvCxnSpPr>
              <p:spPr>
                <a:xfrm>
                  <a:off x="7174976" y="2062198"/>
                  <a:ext cx="0" cy="209529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5B4597B-2D99-B84A-9E7F-56B5FA376CB7}"/>
                  </a:ext>
                </a:extLst>
              </p:cNvPr>
              <p:cNvGrpSpPr/>
              <p:nvPr/>
            </p:nvGrpSpPr>
            <p:grpSpPr>
              <a:xfrm>
                <a:off x="5860619" y="3181244"/>
                <a:ext cx="616548" cy="709001"/>
                <a:chOff x="447214" y="2983829"/>
                <a:chExt cx="616548" cy="709001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BDA047BB-DA1C-D841-80D0-6130730AB81D}"/>
                    </a:ext>
                  </a:extLst>
                </p:cNvPr>
                <p:cNvSpPr/>
                <p:nvPr/>
              </p:nvSpPr>
              <p:spPr>
                <a:xfrm>
                  <a:off x="447214" y="2990615"/>
                  <a:ext cx="616548" cy="70221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9757D58C-B06C-D44E-8114-8C7B7E51642A}"/>
                    </a:ext>
                  </a:extLst>
                </p:cNvPr>
                <p:cNvSpPr/>
                <p:nvPr/>
              </p:nvSpPr>
              <p:spPr>
                <a:xfrm>
                  <a:off x="688833" y="29838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CB9827E-E7C2-E34E-9D18-5466ED58DFA9}"/>
                    </a:ext>
                  </a:extLst>
                </p:cNvPr>
                <p:cNvSpPr/>
                <p:nvPr/>
              </p:nvSpPr>
              <p:spPr>
                <a:xfrm>
                  <a:off x="688833" y="315146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ECD3E039-5651-FE49-A0D6-FAA3BBA15C6F}"/>
                    </a:ext>
                  </a:extLst>
                </p:cNvPr>
                <p:cNvSpPr/>
                <p:nvPr/>
              </p:nvSpPr>
              <p:spPr>
                <a:xfrm>
                  <a:off x="688833" y="334958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B2238D72-CAB7-4D49-B75B-E3EC4534C3AE}"/>
                    </a:ext>
                  </a:extLst>
                </p:cNvPr>
                <p:cNvSpPr/>
                <p:nvPr/>
              </p:nvSpPr>
              <p:spPr>
                <a:xfrm>
                  <a:off x="688833" y="35172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72" name="직선 연결선[R] 171">
                  <a:extLst>
                    <a:ext uri="{FF2B5EF4-FFF2-40B4-BE49-F238E27FC236}">
                      <a16:creationId xmlns:a16="http://schemas.microsoft.com/office/drawing/2014/main" id="{F55AB0E3-1067-A74C-A6E6-8F283142DEA0}"/>
                    </a:ext>
                  </a:extLst>
                </p:cNvPr>
                <p:cNvCxnSpPr>
                  <a:stCxn id="168" idx="4"/>
                  <a:endCxn id="169" idx="0"/>
                </p:cNvCxnSpPr>
                <p:nvPr/>
              </p:nvCxnSpPr>
              <p:spPr>
                <a:xfrm>
                  <a:off x="752765" y="30922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[R] 172">
                  <a:extLst>
                    <a:ext uri="{FF2B5EF4-FFF2-40B4-BE49-F238E27FC236}">
                      <a16:creationId xmlns:a16="http://schemas.microsoft.com/office/drawing/2014/main" id="{5150962B-125A-EE4E-BD2B-9A3A6DB22DBA}"/>
                    </a:ext>
                  </a:extLst>
                </p:cNvPr>
                <p:cNvCxnSpPr/>
                <p:nvPr/>
              </p:nvCxnSpPr>
              <p:spPr>
                <a:xfrm>
                  <a:off x="737525" y="327515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[R] 173">
                  <a:extLst>
                    <a:ext uri="{FF2B5EF4-FFF2-40B4-BE49-F238E27FC236}">
                      <a16:creationId xmlns:a16="http://schemas.microsoft.com/office/drawing/2014/main" id="{4B5B82E4-C353-9B49-819E-176995E4D9E9}"/>
                    </a:ext>
                  </a:extLst>
                </p:cNvPr>
                <p:cNvCxnSpPr/>
                <p:nvPr/>
              </p:nvCxnSpPr>
              <p:spPr>
                <a:xfrm>
                  <a:off x="737525" y="345803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[R] 174">
                  <a:extLst>
                    <a:ext uri="{FF2B5EF4-FFF2-40B4-BE49-F238E27FC236}">
                      <a16:creationId xmlns:a16="http://schemas.microsoft.com/office/drawing/2014/main" id="{B905326F-2101-2846-BAD5-FCEC0CB25B2A}"/>
                    </a:ext>
                  </a:extLst>
                </p:cNvPr>
                <p:cNvCxnSpPr/>
                <p:nvPr/>
              </p:nvCxnSpPr>
              <p:spPr>
                <a:xfrm>
                  <a:off x="737525" y="36256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3B792FEE-7252-284C-A54B-EC562B7D2187}"/>
                </a:ext>
              </a:extLst>
            </p:cNvPr>
            <p:cNvCxnSpPr/>
            <p:nvPr/>
          </p:nvCxnSpPr>
          <p:spPr>
            <a:xfrm>
              <a:off x="6856900" y="2555793"/>
              <a:ext cx="0" cy="20952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33A110-7861-714A-AE54-3095A613753B}"/>
              </a:ext>
            </a:extLst>
          </p:cNvPr>
          <p:cNvGrpSpPr/>
          <p:nvPr/>
        </p:nvGrpSpPr>
        <p:grpSpPr>
          <a:xfrm>
            <a:off x="6615266" y="3596394"/>
            <a:ext cx="637576" cy="2862713"/>
            <a:chOff x="6615266" y="3596394"/>
            <a:chExt cx="637576" cy="2862713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E231E52-70FB-2E41-98E9-D2043AC2BEBC}"/>
                </a:ext>
              </a:extLst>
            </p:cNvPr>
            <p:cNvGrpSpPr/>
            <p:nvPr/>
          </p:nvGrpSpPr>
          <p:grpSpPr>
            <a:xfrm>
              <a:off x="6615266" y="3596394"/>
              <a:ext cx="637576" cy="2862713"/>
              <a:chOff x="5842656" y="1733759"/>
              <a:chExt cx="637576" cy="2862713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36BB5231-4CFE-914C-B6F3-93EEE5B89F0E}"/>
                  </a:ext>
                </a:extLst>
              </p:cNvPr>
              <p:cNvGrpSpPr/>
              <p:nvPr/>
            </p:nvGrpSpPr>
            <p:grpSpPr>
              <a:xfrm>
                <a:off x="5842656" y="1733759"/>
                <a:ext cx="637576" cy="2862713"/>
                <a:chOff x="6876860" y="1353197"/>
                <a:chExt cx="637576" cy="2862713"/>
              </a:xfrm>
            </p:grpSpPr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A31FCDC9-6BE5-4D4D-8465-779CF57AD54F}"/>
                    </a:ext>
                  </a:extLst>
                </p:cNvPr>
                <p:cNvGrpSpPr/>
                <p:nvPr/>
              </p:nvGrpSpPr>
              <p:grpSpPr>
                <a:xfrm>
                  <a:off x="6876860" y="1356081"/>
                  <a:ext cx="637576" cy="2859829"/>
                  <a:chOff x="531163" y="2243806"/>
                  <a:chExt cx="637576" cy="2859829"/>
                </a:xfrm>
              </p:grpSpPr>
              <p:grpSp>
                <p:nvGrpSpPr>
                  <p:cNvPr id="201" name="그룹 200">
                    <a:extLst>
                      <a:ext uri="{FF2B5EF4-FFF2-40B4-BE49-F238E27FC236}">
                        <a16:creationId xmlns:a16="http://schemas.microsoft.com/office/drawing/2014/main" id="{D47921AB-2AA9-4249-AC65-18B628A4DD7F}"/>
                      </a:ext>
                    </a:extLst>
                  </p:cNvPr>
                  <p:cNvGrpSpPr/>
                  <p:nvPr/>
                </p:nvGrpSpPr>
                <p:grpSpPr>
                  <a:xfrm>
                    <a:off x="531163" y="2243806"/>
                    <a:ext cx="637576" cy="2665676"/>
                    <a:chOff x="3225706" y="1376278"/>
                    <a:chExt cx="637576" cy="2665676"/>
                  </a:xfrm>
                </p:grpSpPr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0F4BF072-0FD3-814E-A78C-8111AB320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5706" y="1376278"/>
                      <a:ext cx="637576" cy="26656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9448D555-29F0-F244-92C7-88731D14D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6415" y="2322012"/>
                      <a:ext cx="357187" cy="29749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DFFB1874-5A77-FC49-9D25-C0A0FEF0B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451" y="3744460"/>
                      <a:ext cx="357187" cy="297493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06" name="직선 연결선[R] 205">
                      <a:extLst>
                        <a:ext uri="{FF2B5EF4-FFF2-40B4-BE49-F238E27FC236}">
                          <a16:creationId xmlns:a16="http://schemas.microsoft.com/office/drawing/2014/main" id="{062B86F9-A142-0342-A749-17A7FF867F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9638" y="2619505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직선 연결선[R] 201">
                    <a:extLst>
                      <a:ext uri="{FF2B5EF4-FFF2-40B4-BE49-F238E27FC236}">
                        <a16:creationId xmlns:a16="http://schemas.microsoft.com/office/drawing/2014/main" id="{67BB6CAC-7026-9549-8B5F-A4F9CBB9E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0688" y="4909481"/>
                    <a:ext cx="1" cy="1941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BF0379D3-9A14-3942-91FB-7EBBAF8E5AD7}"/>
                    </a:ext>
                  </a:extLst>
                </p:cNvPr>
                <p:cNvGrpSpPr/>
                <p:nvPr/>
              </p:nvGrpSpPr>
              <p:grpSpPr>
                <a:xfrm>
                  <a:off x="6882647" y="1353197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F6AEACF8-F87F-4C46-A0C8-2E599E7CC558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AD12E29B-C1FA-1341-9EC8-F9E962016390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4" name="타원 193">
                    <a:extLst>
                      <a:ext uri="{FF2B5EF4-FFF2-40B4-BE49-F238E27FC236}">
                        <a16:creationId xmlns:a16="http://schemas.microsoft.com/office/drawing/2014/main" id="{6FD2A467-35BF-5C42-9312-A6392832054C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F09A3763-9F06-D740-929B-0B96832F3F73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6" name="타원 195">
                    <a:extLst>
                      <a:ext uri="{FF2B5EF4-FFF2-40B4-BE49-F238E27FC236}">
                        <a16:creationId xmlns:a16="http://schemas.microsoft.com/office/drawing/2014/main" id="{B50AA36B-522F-0749-B142-ECE7C74881F4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97" name="직선 연결선[R] 196">
                    <a:extLst>
                      <a:ext uri="{FF2B5EF4-FFF2-40B4-BE49-F238E27FC236}">
                        <a16:creationId xmlns:a16="http://schemas.microsoft.com/office/drawing/2014/main" id="{50979308-E21A-FF4E-A555-FF423703704C}"/>
                      </a:ext>
                    </a:extLst>
                  </p:cNvPr>
                  <p:cNvCxnSpPr>
                    <a:stCxn id="193" idx="4"/>
                    <a:endCxn id="194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[R] 197">
                    <a:extLst>
                      <a:ext uri="{FF2B5EF4-FFF2-40B4-BE49-F238E27FC236}">
                        <a16:creationId xmlns:a16="http://schemas.microsoft.com/office/drawing/2014/main" id="{C36416E0-4BC8-8245-A40A-04CAAFC9A982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[R] 198">
                    <a:extLst>
                      <a:ext uri="{FF2B5EF4-FFF2-40B4-BE49-F238E27FC236}">
                        <a16:creationId xmlns:a16="http://schemas.microsoft.com/office/drawing/2014/main" id="{76038350-0C4E-0D48-9A9B-A98D2D091D0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[R] 199">
                    <a:extLst>
                      <a:ext uri="{FF2B5EF4-FFF2-40B4-BE49-F238E27FC236}">
                        <a16:creationId xmlns:a16="http://schemas.microsoft.com/office/drawing/2014/main" id="{07057F04-E1D7-AA4B-A00D-760AA742C03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B13589EE-B1E5-BC42-9AF5-D28CBDC384F6}"/>
                    </a:ext>
                  </a:extLst>
                </p:cNvPr>
                <p:cNvCxnSpPr/>
                <p:nvPr/>
              </p:nvCxnSpPr>
              <p:spPr>
                <a:xfrm>
                  <a:off x="7174976" y="2062198"/>
                  <a:ext cx="0" cy="209529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3C27C086-FD2F-394D-B78E-05675E0A334B}"/>
                  </a:ext>
                </a:extLst>
              </p:cNvPr>
              <p:cNvGrpSpPr/>
              <p:nvPr/>
            </p:nvGrpSpPr>
            <p:grpSpPr>
              <a:xfrm>
                <a:off x="5860619" y="3181244"/>
                <a:ext cx="616548" cy="709001"/>
                <a:chOff x="447214" y="2983829"/>
                <a:chExt cx="616548" cy="709001"/>
              </a:xfrm>
            </p:grpSpPr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DFD39545-9E3C-9F4C-91EB-A6253EBA3FD1}"/>
                    </a:ext>
                  </a:extLst>
                </p:cNvPr>
                <p:cNvSpPr/>
                <p:nvPr/>
              </p:nvSpPr>
              <p:spPr>
                <a:xfrm>
                  <a:off x="447214" y="2990615"/>
                  <a:ext cx="616548" cy="70221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A0339677-84CE-2147-9816-7F47BB80A618}"/>
                    </a:ext>
                  </a:extLst>
                </p:cNvPr>
                <p:cNvSpPr/>
                <p:nvPr/>
              </p:nvSpPr>
              <p:spPr>
                <a:xfrm>
                  <a:off x="688833" y="29838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B7C40DEF-B052-6A48-B434-4B64EF502EE9}"/>
                    </a:ext>
                  </a:extLst>
                </p:cNvPr>
                <p:cNvSpPr/>
                <p:nvPr/>
              </p:nvSpPr>
              <p:spPr>
                <a:xfrm>
                  <a:off x="688833" y="315146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B54EC6FB-FB5C-344A-8ADB-D6A8BE443D49}"/>
                    </a:ext>
                  </a:extLst>
                </p:cNvPr>
                <p:cNvSpPr/>
                <p:nvPr/>
              </p:nvSpPr>
              <p:spPr>
                <a:xfrm>
                  <a:off x="688833" y="334958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317178DB-4DF3-EA46-A787-205252B4F939}"/>
                    </a:ext>
                  </a:extLst>
                </p:cNvPr>
                <p:cNvSpPr/>
                <p:nvPr/>
              </p:nvSpPr>
              <p:spPr>
                <a:xfrm>
                  <a:off x="688833" y="3517229"/>
                  <a:ext cx="127864" cy="1084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85" name="직선 연결선[R] 184">
                  <a:extLst>
                    <a:ext uri="{FF2B5EF4-FFF2-40B4-BE49-F238E27FC236}">
                      <a16:creationId xmlns:a16="http://schemas.microsoft.com/office/drawing/2014/main" id="{70E02AEC-309F-B543-B900-2E7F3E790C99}"/>
                    </a:ext>
                  </a:extLst>
                </p:cNvPr>
                <p:cNvCxnSpPr>
                  <a:stCxn id="181" idx="4"/>
                  <a:endCxn id="182" idx="0"/>
                </p:cNvCxnSpPr>
                <p:nvPr/>
              </p:nvCxnSpPr>
              <p:spPr>
                <a:xfrm>
                  <a:off x="752765" y="30922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[R] 185">
                  <a:extLst>
                    <a:ext uri="{FF2B5EF4-FFF2-40B4-BE49-F238E27FC236}">
                      <a16:creationId xmlns:a16="http://schemas.microsoft.com/office/drawing/2014/main" id="{582030A8-5A93-E64C-9CB7-77B32F15F878}"/>
                    </a:ext>
                  </a:extLst>
                </p:cNvPr>
                <p:cNvCxnSpPr/>
                <p:nvPr/>
              </p:nvCxnSpPr>
              <p:spPr>
                <a:xfrm>
                  <a:off x="737525" y="327515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4BD14DDC-4A4D-A74E-A4F6-DFA46D670C5D}"/>
                    </a:ext>
                  </a:extLst>
                </p:cNvPr>
                <p:cNvCxnSpPr/>
                <p:nvPr/>
              </p:nvCxnSpPr>
              <p:spPr>
                <a:xfrm>
                  <a:off x="737525" y="345803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D72CCD39-B496-6647-A0DF-A24F823804C3}"/>
                    </a:ext>
                  </a:extLst>
                </p:cNvPr>
                <p:cNvCxnSpPr/>
                <p:nvPr/>
              </p:nvCxnSpPr>
              <p:spPr>
                <a:xfrm>
                  <a:off x="737525" y="3625672"/>
                  <a:ext cx="0" cy="59197"/>
                </a:xfrm>
                <a:prstGeom prst="line">
                  <a:avLst/>
                </a:prstGeom>
                <a:ln w="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942A426A-A54B-134B-AC28-DE6B60E73304}"/>
                </a:ext>
              </a:extLst>
            </p:cNvPr>
            <p:cNvCxnSpPr/>
            <p:nvPr/>
          </p:nvCxnSpPr>
          <p:spPr>
            <a:xfrm>
              <a:off x="6917860" y="5740953"/>
              <a:ext cx="0" cy="20952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35567FF9-7BB0-6C48-BA24-AA30061C0878}"/>
              </a:ext>
            </a:extLst>
          </p:cNvPr>
          <p:cNvCxnSpPr>
            <a:cxnSpLocks/>
          </p:cNvCxnSpPr>
          <p:nvPr/>
        </p:nvCxnSpPr>
        <p:spPr>
          <a:xfrm>
            <a:off x="6263645" y="3432672"/>
            <a:ext cx="57975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2B30DDB6-08B7-E545-A07D-41C43AD109E2}"/>
              </a:ext>
            </a:extLst>
          </p:cNvPr>
          <p:cNvCxnSpPr>
            <a:cxnSpLocks/>
          </p:cNvCxnSpPr>
          <p:nvPr/>
        </p:nvCxnSpPr>
        <p:spPr>
          <a:xfrm>
            <a:off x="290334" y="3988843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358330-8263-424A-B463-7EA0BEEA859D}"/>
              </a:ext>
            </a:extLst>
          </p:cNvPr>
          <p:cNvSpPr/>
          <p:nvPr/>
        </p:nvSpPr>
        <p:spPr>
          <a:xfrm>
            <a:off x="5355300" y="66596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8CB09-6FB1-BB47-A454-3D492B821F05}"/>
              </a:ext>
            </a:extLst>
          </p:cNvPr>
          <p:cNvSpPr txBox="1"/>
          <p:nvPr/>
        </p:nvSpPr>
        <p:spPr>
          <a:xfrm>
            <a:off x="5940715" y="34505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69B30-6C24-1E45-B511-C710EA8CF758}"/>
              </a:ext>
            </a:extLst>
          </p:cNvPr>
          <p:cNvSpPr txBox="1"/>
          <p:nvPr/>
        </p:nvSpPr>
        <p:spPr>
          <a:xfrm>
            <a:off x="7066425" y="452491"/>
            <a:ext cx="435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받은 후에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ore-KR" altLang="en-US" dirty="0"/>
              <a:t>최대</a:t>
            </a:r>
            <a:r>
              <a:rPr kumimoji="1" lang="ko-KR" altLang="en-US" dirty="0"/>
              <a:t> 대기시간</a:t>
            </a:r>
            <a:r>
              <a:rPr kumimoji="1" lang="en-US" altLang="ko-KR" dirty="0"/>
              <a:t>(15</a:t>
            </a:r>
            <a:r>
              <a:rPr kumimoji="1" lang="ko-KR" altLang="en-US" dirty="0"/>
              <a:t>초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넘어가면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틀리는 경우 다음으로 넘어감</a:t>
            </a:r>
            <a:endParaRPr kumimoji="1" lang="ko-Kore-KR" altLang="en-US" dirty="0"/>
          </a:p>
          <a:p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/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  </a:t>
            </a:r>
            <a:r>
              <a:rPr kumimoji="1" lang="en-US" altLang="ko-KR" dirty="0"/>
              <a:t>720</a:t>
            </a:r>
            <a:r>
              <a:rPr kumimoji="1" lang="ko-KR" altLang="en-US" dirty="0"/>
              <a:t>초 소요</a:t>
            </a:r>
            <a:r>
              <a:rPr kumimoji="1" lang="en-US" altLang="ko-KR" dirty="0"/>
              <a:t>(12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84BADC1-D431-6E40-83DF-2FF0C36484BE}"/>
              </a:ext>
            </a:extLst>
          </p:cNvPr>
          <p:cNvGrpSpPr/>
          <p:nvPr/>
        </p:nvGrpSpPr>
        <p:grpSpPr>
          <a:xfrm>
            <a:off x="5775527" y="415136"/>
            <a:ext cx="1052187" cy="5888605"/>
            <a:chOff x="5789774" y="425329"/>
            <a:chExt cx="1052187" cy="588860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DBE56C-D894-6C43-89A9-988695152DE8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8EC82F6-C418-D343-A69B-52A2ABAB128A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176B297-23E2-1D41-8A71-A640A3E3723A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3544641F-C71B-374B-8EC9-CA98AD4967C4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AE314990-06EF-A148-8B49-A940236CAB30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1460E74-01E1-3D49-BD5B-BA25AC585D8A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B6DAC68-662A-F64B-8D54-2EF83710D36C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2DA9A0CA-6A30-334A-8072-424E7928E89B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0E431FA6-6A9D-4E48-BD18-0706F33FF0E5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BF03103B-78F7-EA40-B8B6-30CF0D68D1A8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75BA63D0-E0D3-7941-8297-73E11C95C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31" name="직사각형 130">
                        <a:extLst>
                          <a:ext uri="{FF2B5EF4-FFF2-40B4-BE49-F238E27FC236}">
                            <a16:creationId xmlns:a16="http://schemas.microsoft.com/office/drawing/2014/main" id="{8B020EE7-DF5B-DE4F-A17F-E3FAD9291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9B62E9AE-D716-B64A-8504-AF32C69D6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6CB2212D-B09A-694D-904E-114894D1A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34" name="직선 연결선[R] 133">
                        <a:extLst>
                          <a:ext uri="{FF2B5EF4-FFF2-40B4-BE49-F238E27FC236}">
                            <a16:creationId xmlns:a16="http://schemas.microsoft.com/office/drawing/2014/main" id="{8A603F95-3E1E-8C45-A767-72A92D70E2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0" name="직선 연결선[R] 129">
                      <a:extLst>
                        <a:ext uri="{FF2B5EF4-FFF2-40B4-BE49-F238E27FC236}">
                          <a16:creationId xmlns:a16="http://schemas.microsoft.com/office/drawing/2014/main" id="{EAADE7D8-8693-5D4C-A16F-1AEFDDB41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DBC07D33-234B-104A-B06C-C03988F82AE3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9DBEB4B6-1A85-F44A-ABA0-3D1E50D09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21" name="타원 120">
                      <a:extLst>
                        <a:ext uri="{FF2B5EF4-FFF2-40B4-BE49-F238E27FC236}">
                          <a16:creationId xmlns:a16="http://schemas.microsoft.com/office/drawing/2014/main" id="{9971C921-149F-EB45-B988-975897477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2" name="타원 121">
                      <a:extLst>
                        <a:ext uri="{FF2B5EF4-FFF2-40B4-BE49-F238E27FC236}">
                          <a16:creationId xmlns:a16="http://schemas.microsoft.com/office/drawing/2014/main" id="{B18A22FC-A01A-2B44-A451-C20BD5F63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3" name="타원 122">
                      <a:extLst>
                        <a:ext uri="{FF2B5EF4-FFF2-40B4-BE49-F238E27FC236}">
                          <a16:creationId xmlns:a16="http://schemas.microsoft.com/office/drawing/2014/main" id="{7C4B38A5-BBF3-FC43-B7AB-624B8A7E6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24" name="타원 123">
                      <a:extLst>
                        <a:ext uri="{FF2B5EF4-FFF2-40B4-BE49-F238E27FC236}">
                          <a16:creationId xmlns:a16="http://schemas.microsoft.com/office/drawing/2014/main" id="{03FC5BFA-5D82-C245-89D6-CF68E69AC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25" name="직선 연결선[R] 124">
                      <a:extLst>
                        <a:ext uri="{FF2B5EF4-FFF2-40B4-BE49-F238E27FC236}">
                          <a16:creationId xmlns:a16="http://schemas.microsoft.com/office/drawing/2014/main" id="{793A2C08-D19E-E446-B479-2E099A1A223A}"/>
                        </a:ext>
                      </a:extLst>
                    </p:cNvPr>
                    <p:cNvCxnSpPr>
                      <a:stCxn id="121" idx="4"/>
                      <a:endCxn id="122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67F13AE5-3791-4441-8869-457CE846BE6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직선 연결선[R] 126">
                      <a:extLst>
                        <a:ext uri="{FF2B5EF4-FFF2-40B4-BE49-F238E27FC236}">
                          <a16:creationId xmlns:a16="http://schemas.microsoft.com/office/drawing/2014/main" id="{5E92D6A3-3C57-EA4B-A3DD-4C3D74C34A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3C4A14EC-32A0-0C4B-A238-A153CF15E5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9" name="직선 화살표 연결선 118">
                    <a:extLst>
                      <a:ext uri="{FF2B5EF4-FFF2-40B4-BE49-F238E27FC236}">
                        <a16:creationId xmlns:a16="http://schemas.microsoft.com/office/drawing/2014/main" id="{4A055FA5-DFD1-EB42-8520-0C6DEB919E14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9B23F5C-66E5-0D46-922D-557A16B0F04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C02AB4A9-DDDC-2146-96C1-A69E6683C115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5DE09273-7F12-B746-9B17-E8D1B9A73277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3E4A4523-2BA3-DE45-A1E7-0A5F4FB312A1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E2DB141B-90BD-2D4B-B6F8-D24965E3769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12" name="타원 111">
                    <a:extLst>
                      <a:ext uri="{FF2B5EF4-FFF2-40B4-BE49-F238E27FC236}">
                        <a16:creationId xmlns:a16="http://schemas.microsoft.com/office/drawing/2014/main" id="{0F35268C-894C-9745-9382-F241862A3494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13" name="직선 연결선[R] 112">
                    <a:extLst>
                      <a:ext uri="{FF2B5EF4-FFF2-40B4-BE49-F238E27FC236}">
                        <a16:creationId xmlns:a16="http://schemas.microsoft.com/office/drawing/2014/main" id="{EF91A6CD-4EE4-3344-A05A-D6A1B8D9EB39}"/>
                      </a:ext>
                    </a:extLst>
                  </p:cNvPr>
                  <p:cNvCxnSpPr>
                    <a:stCxn id="109" idx="4"/>
                    <a:endCxn id="110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[R] 113">
                    <a:extLst>
                      <a:ext uri="{FF2B5EF4-FFF2-40B4-BE49-F238E27FC236}">
                        <a16:creationId xmlns:a16="http://schemas.microsoft.com/office/drawing/2014/main" id="{75EAFE82-A443-DD4A-99B3-4A6807EB31C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[R] 114">
                    <a:extLst>
                      <a:ext uri="{FF2B5EF4-FFF2-40B4-BE49-F238E27FC236}">
                        <a16:creationId xmlns:a16="http://schemas.microsoft.com/office/drawing/2014/main" id="{58105C16-75D4-BD49-AEA5-1B986473805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[R] 115">
                    <a:extLst>
                      <a:ext uri="{FF2B5EF4-FFF2-40B4-BE49-F238E27FC236}">
                        <a16:creationId xmlns:a16="http://schemas.microsoft.com/office/drawing/2014/main" id="{0155E357-4CF6-DB43-A6C2-AA03CCCC9FCB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73497EA7-EAA9-8940-8F18-D817C99DA6E4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2F07660-0CB5-3448-AD22-FE9106CF74E2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2791CAB4-7C50-9D48-A7F2-A893AA9BB984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3ED90179-7F8E-3C4D-8E88-8230120BD522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5973F388-377D-7049-8615-6D198161C178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61" name="그룹 160">
                      <a:extLst>
                        <a:ext uri="{FF2B5EF4-FFF2-40B4-BE49-F238E27FC236}">
                          <a16:creationId xmlns:a16="http://schemas.microsoft.com/office/drawing/2014/main" id="{C851CFCC-2527-0148-A606-701E520521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63" name="직사각형 162">
                        <a:extLst>
                          <a:ext uri="{FF2B5EF4-FFF2-40B4-BE49-F238E27FC236}">
                            <a16:creationId xmlns:a16="http://schemas.microsoft.com/office/drawing/2014/main" id="{5E4BE930-AC41-5D4F-8FC3-6C9396198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64" name="직사각형 163">
                        <a:extLst>
                          <a:ext uri="{FF2B5EF4-FFF2-40B4-BE49-F238E27FC236}">
                            <a16:creationId xmlns:a16="http://schemas.microsoft.com/office/drawing/2014/main" id="{00FCFB75-D5A2-DB45-AA79-AC2E8119E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65" name="직사각형 164">
                        <a:extLst>
                          <a:ext uri="{FF2B5EF4-FFF2-40B4-BE49-F238E27FC236}">
                            <a16:creationId xmlns:a16="http://schemas.microsoft.com/office/drawing/2014/main" id="{E7E6AFCD-B703-094B-AADD-90625D941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66" name="직선 연결선[R] 165">
                        <a:extLst>
                          <a:ext uri="{FF2B5EF4-FFF2-40B4-BE49-F238E27FC236}">
                            <a16:creationId xmlns:a16="http://schemas.microsoft.com/office/drawing/2014/main" id="{7EA42712-0A1E-3544-9029-9610E4F324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2" name="직선 연결선[R] 161">
                      <a:extLst>
                        <a:ext uri="{FF2B5EF4-FFF2-40B4-BE49-F238E27FC236}">
                          <a16:creationId xmlns:a16="http://schemas.microsoft.com/office/drawing/2014/main" id="{F8451358-80B6-5143-91AB-D9EBFC162A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28274619-BCD4-DF42-9BF6-3D284D80C5CF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52" name="직사각형 151">
                      <a:extLst>
                        <a:ext uri="{FF2B5EF4-FFF2-40B4-BE49-F238E27FC236}">
                          <a16:creationId xmlns:a16="http://schemas.microsoft.com/office/drawing/2014/main" id="{F9573B77-402F-934A-808F-2256F5111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53" name="타원 152">
                      <a:extLst>
                        <a:ext uri="{FF2B5EF4-FFF2-40B4-BE49-F238E27FC236}">
                          <a16:creationId xmlns:a16="http://schemas.microsoft.com/office/drawing/2014/main" id="{092498ED-9025-4040-BB5D-33ECEBF2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4" name="타원 153">
                      <a:extLst>
                        <a:ext uri="{FF2B5EF4-FFF2-40B4-BE49-F238E27FC236}">
                          <a16:creationId xmlns:a16="http://schemas.microsoft.com/office/drawing/2014/main" id="{77CB34B0-5550-B648-83F4-12D202B26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5" name="타원 154">
                      <a:extLst>
                        <a:ext uri="{FF2B5EF4-FFF2-40B4-BE49-F238E27FC236}">
                          <a16:creationId xmlns:a16="http://schemas.microsoft.com/office/drawing/2014/main" id="{C5BE62F6-6E86-5C41-9ECA-4BC50C4F6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6" name="타원 155">
                      <a:extLst>
                        <a:ext uri="{FF2B5EF4-FFF2-40B4-BE49-F238E27FC236}">
                          <a16:creationId xmlns:a16="http://schemas.microsoft.com/office/drawing/2014/main" id="{D7B83209-087E-3940-B89C-B2E38E94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57" name="직선 연결선[R] 156">
                      <a:extLst>
                        <a:ext uri="{FF2B5EF4-FFF2-40B4-BE49-F238E27FC236}">
                          <a16:creationId xmlns:a16="http://schemas.microsoft.com/office/drawing/2014/main" id="{FB2F8C6A-20A6-F546-BA75-66E70BE6933D}"/>
                        </a:ext>
                      </a:extLst>
                    </p:cNvPr>
                    <p:cNvCxnSpPr>
                      <a:stCxn id="153" idx="4"/>
                      <a:endCxn id="154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직선 연결선[R] 157">
                      <a:extLst>
                        <a:ext uri="{FF2B5EF4-FFF2-40B4-BE49-F238E27FC236}">
                          <a16:creationId xmlns:a16="http://schemas.microsoft.com/office/drawing/2014/main" id="{083C7969-8D06-1149-BB3E-1819448A1B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직선 연결선[R] 158">
                      <a:extLst>
                        <a:ext uri="{FF2B5EF4-FFF2-40B4-BE49-F238E27FC236}">
                          <a16:creationId xmlns:a16="http://schemas.microsoft.com/office/drawing/2014/main" id="{DB6F2A65-C3BE-9846-BE4F-37569D2A7F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직선 연결선[R] 159">
                      <a:extLst>
                        <a:ext uri="{FF2B5EF4-FFF2-40B4-BE49-F238E27FC236}">
                          <a16:creationId xmlns:a16="http://schemas.microsoft.com/office/drawing/2014/main" id="{2D05E063-4760-7243-927C-95895D60D6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직선 화살표 연결선 150">
                    <a:extLst>
                      <a:ext uri="{FF2B5EF4-FFF2-40B4-BE49-F238E27FC236}">
                        <a16:creationId xmlns:a16="http://schemas.microsoft.com/office/drawing/2014/main" id="{2B5D3386-B95D-4545-B095-61E3B691EA0C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871A210D-0776-7244-98FD-3678A851C31E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77C20604-9250-064E-BF7A-714F45776002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1" name="타원 140">
                    <a:extLst>
                      <a:ext uri="{FF2B5EF4-FFF2-40B4-BE49-F238E27FC236}">
                        <a16:creationId xmlns:a16="http://schemas.microsoft.com/office/drawing/2014/main" id="{17721137-FC35-8D4C-81FF-CE3DB99417A3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2" name="타원 141">
                    <a:extLst>
                      <a:ext uri="{FF2B5EF4-FFF2-40B4-BE49-F238E27FC236}">
                        <a16:creationId xmlns:a16="http://schemas.microsoft.com/office/drawing/2014/main" id="{856594B8-2148-DB43-A31D-713BC2F5836A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3" name="타원 142">
                    <a:extLst>
                      <a:ext uri="{FF2B5EF4-FFF2-40B4-BE49-F238E27FC236}">
                        <a16:creationId xmlns:a16="http://schemas.microsoft.com/office/drawing/2014/main" id="{5B1FE06C-B326-0348-85DE-E238BD4B8BC2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4" name="타원 143">
                    <a:extLst>
                      <a:ext uri="{FF2B5EF4-FFF2-40B4-BE49-F238E27FC236}">
                        <a16:creationId xmlns:a16="http://schemas.microsoft.com/office/drawing/2014/main" id="{E7A79494-4232-2343-87B4-25CD866CE081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45" name="직선 연결선[R] 144">
                    <a:extLst>
                      <a:ext uri="{FF2B5EF4-FFF2-40B4-BE49-F238E27FC236}">
                        <a16:creationId xmlns:a16="http://schemas.microsoft.com/office/drawing/2014/main" id="{82472619-B568-5645-9701-F1D3122E658E}"/>
                      </a:ext>
                    </a:extLst>
                  </p:cNvPr>
                  <p:cNvCxnSpPr>
                    <a:stCxn id="141" idx="4"/>
                    <a:endCxn id="142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[R] 145">
                    <a:extLst>
                      <a:ext uri="{FF2B5EF4-FFF2-40B4-BE49-F238E27FC236}">
                        <a16:creationId xmlns:a16="http://schemas.microsoft.com/office/drawing/2014/main" id="{7D814B7A-923A-2242-9299-81C2F38D536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[R] 146">
                    <a:extLst>
                      <a:ext uri="{FF2B5EF4-FFF2-40B4-BE49-F238E27FC236}">
                        <a16:creationId xmlns:a16="http://schemas.microsoft.com/office/drawing/2014/main" id="{8B261D7A-7AB0-3F46-9214-D6AAEE1BF1B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786F09D5-8E08-3247-AC73-EF92242CF66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1D05698C-772F-624E-8715-47CB1239247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A565EE6-614A-514E-85EB-DC322E1054D6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C6CCCE7-7A08-D548-8312-EE4571CFAF0C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E60ED5C4-6A4E-1648-8898-73EF4CE37176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85" name="그룹 84">
                    <a:extLst>
                      <a:ext uri="{FF2B5EF4-FFF2-40B4-BE49-F238E27FC236}">
                        <a16:creationId xmlns:a16="http://schemas.microsoft.com/office/drawing/2014/main" id="{C2EBA080-A446-EF4E-8699-94D9D6388FBD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97" name="그룹 96">
                      <a:extLst>
                        <a:ext uri="{FF2B5EF4-FFF2-40B4-BE49-F238E27FC236}">
                          <a16:creationId xmlns:a16="http://schemas.microsoft.com/office/drawing/2014/main" id="{B6A2887A-8800-9145-8524-B0642DD88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92EFEB9C-5366-314D-8393-5F1F13158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00" name="직사각형 99">
                        <a:extLst>
                          <a:ext uri="{FF2B5EF4-FFF2-40B4-BE49-F238E27FC236}">
                            <a16:creationId xmlns:a16="http://schemas.microsoft.com/office/drawing/2014/main" id="{BCDBDB3F-4998-3F42-9A30-D7CDA1ABB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01" name="직사각형 100">
                        <a:extLst>
                          <a:ext uri="{FF2B5EF4-FFF2-40B4-BE49-F238E27FC236}">
                            <a16:creationId xmlns:a16="http://schemas.microsoft.com/office/drawing/2014/main" id="{DA76639D-20FA-4A40-A3FF-F697DBC30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02" name="직선 연결선[R] 101">
                        <a:extLst>
                          <a:ext uri="{FF2B5EF4-FFF2-40B4-BE49-F238E27FC236}">
                            <a16:creationId xmlns:a16="http://schemas.microsoft.com/office/drawing/2014/main" id="{145F2889-F873-6C4A-8419-B1D23F5F4B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8" name="직선 연결선[R] 97">
                      <a:extLst>
                        <a:ext uri="{FF2B5EF4-FFF2-40B4-BE49-F238E27FC236}">
                          <a16:creationId xmlns:a16="http://schemas.microsoft.com/office/drawing/2014/main" id="{CAD65A87-A6DA-EB4A-88B6-EE9033674E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id="{A8B6DA0A-5BBE-D042-9EFA-77BCC35A853B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88" name="직사각형 87">
                      <a:extLst>
                        <a:ext uri="{FF2B5EF4-FFF2-40B4-BE49-F238E27FC236}">
                          <a16:creationId xmlns:a16="http://schemas.microsoft.com/office/drawing/2014/main" id="{61210F95-D857-C340-B1EB-4AEA7B95C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89" name="타원 88">
                      <a:extLst>
                        <a:ext uri="{FF2B5EF4-FFF2-40B4-BE49-F238E27FC236}">
                          <a16:creationId xmlns:a16="http://schemas.microsoft.com/office/drawing/2014/main" id="{AE1C98FD-1472-DD41-B39F-B185A7404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0" name="타원 89">
                      <a:extLst>
                        <a:ext uri="{FF2B5EF4-FFF2-40B4-BE49-F238E27FC236}">
                          <a16:creationId xmlns:a16="http://schemas.microsoft.com/office/drawing/2014/main" id="{9C54166B-5C7E-EA4A-BA62-0F547063C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1" name="타원 90">
                      <a:extLst>
                        <a:ext uri="{FF2B5EF4-FFF2-40B4-BE49-F238E27FC236}">
                          <a16:creationId xmlns:a16="http://schemas.microsoft.com/office/drawing/2014/main" id="{7E1D551C-A94A-A740-8092-5F22959B0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92" name="타원 91">
                      <a:extLst>
                        <a:ext uri="{FF2B5EF4-FFF2-40B4-BE49-F238E27FC236}">
                          <a16:creationId xmlns:a16="http://schemas.microsoft.com/office/drawing/2014/main" id="{BFE3DE08-63EC-D243-9A3C-B73664BF9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93" name="직선 연결선[R] 92">
                      <a:extLst>
                        <a:ext uri="{FF2B5EF4-FFF2-40B4-BE49-F238E27FC236}">
                          <a16:creationId xmlns:a16="http://schemas.microsoft.com/office/drawing/2014/main" id="{450DF09F-160F-A047-ABA0-6DD78029B7C9}"/>
                        </a:ext>
                      </a:extLst>
                    </p:cNvPr>
                    <p:cNvCxnSpPr>
                      <a:stCxn id="89" idx="4"/>
                      <a:endCxn id="90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연결선[R] 93">
                      <a:extLst>
                        <a:ext uri="{FF2B5EF4-FFF2-40B4-BE49-F238E27FC236}">
                          <a16:creationId xmlns:a16="http://schemas.microsoft.com/office/drawing/2014/main" id="{981867A2-EB35-6A49-A38C-561C33859A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연결선[R] 94">
                      <a:extLst>
                        <a:ext uri="{FF2B5EF4-FFF2-40B4-BE49-F238E27FC236}">
                          <a16:creationId xmlns:a16="http://schemas.microsoft.com/office/drawing/2014/main" id="{BCD40F2B-F0DF-894C-85D0-013009895D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직선 연결선[R] 95">
                      <a:extLst>
                        <a:ext uri="{FF2B5EF4-FFF2-40B4-BE49-F238E27FC236}">
                          <a16:creationId xmlns:a16="http://schemas.microsoft.com/office/drawing/2014/main" id="{2EB3A761-39D2-F34A-A20F-4537C61D97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62FD380A-3F05-7E44-B465-3ED1A69C4613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F75E33E0-B919-F349-952C-F62C458831C5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2D4DCD11-CC80-1E43-A71D-D6FEAEA651B3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76CDFE58-811F-DD45-B8AE-1E1928CD92AF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B4811643-F3B3-DC45-AA1C-A9DB1C986B7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5716E7B9-5D64-8C45-97AA-769EB01C3FD6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3188D8CE-F6F4-5F46-84FB-5BD4C0A8F943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81" name="직선 연결선[R] 80">
                    <a:extLst>
                      <a:ext uri="{FF2B5EF4-FFF2-40B4-BE49-F238E27FC236}">
                        <a16:creationId xmlns:a16="http://schemas.microsoft.com/office/drawing/2014/main" id="{534805AE-6C8E-E147-94CB-19E4599CA723}"/>
                      </a:ext>
                    </a:extLst>
                  </p:cNvPr>
                  <p:cNvCxnSpPr>
                    <a:stCxn id="77" idx="4"/>
                    <a:endCxn id="78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[R] 81">
                    <a:extLst>
                      <a:ext uri="{FF2B5EF4-FFF2-40B4-BE49-F238E27FC236}">
                        <a16:creationId xmlns:a16="http://schemas.microsoft.com/office/drawing/2014/main" id="{29D42ED7-5EC0-874D-B755-C425632E368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[R] 82">
                    <a:extLst>
                      <a:ext uri="{FF2B5EF4-FFF2-40B4-BE49-F238E27FC236}">
                        <a16:creationId xmlns:a16="http://schemas.microsoft.com/office/drawing/2014/main" id="{FED2031A-5964-9F45-9998-2100AB5D703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[R] 83">
                    <a:extLst>
                      <a:ext uri="{FF2B5EF4-FFF2-40B4-BE49-F238E27FC236}">
                        <a16:creationId xmlns:a16="http://schemas.microsoft.com/office/drawing/2014/main" id="{DF915A17-87A1-2849-80C9-9F9891C1667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1AD4D1BB-E432-534B-A9DA-97ABABCEA25D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08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>
            <a:off x="2035086" y="3130557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8653031" y="3194225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2035086" y="33411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8653031" y="34515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1575505" y="2861873"/>
            <a:ext cx="285750" cy="494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0042182" y="2921882"/>
            <a:ext cx="285750" cy="4943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470271" y="256933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9974903" y="25564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14" y="2793889"/>
            <a:ext cx="636644" cy="63030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AE681CC-CAF7-1D40-B9FD-2F4E7948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29" y="2815402"/>
            <a:ext cx="636644" cy="630309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284DB07-7BCD-4D49-8D23-A6C10883A7B2}"/>
              </a:ext>
            </a:extLst>
          </p:cNvPr>
          <p:cNvGrpSpPr/>
          <p:nvPr/>
        </p:nvGrpSpPr>
        <p:grpSpPr>
          <a:xfrm>
            <a:off x="6262271" y="3084946"/>
            <a:ext cx="423398" cy="145373"/>
            <a:chOff x="3917486" y="5097313"/>
            <a:chExt cx="423398" cy="14537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4E787B7-0EC3-1542-82A1-4432C6596536}"/>
                </a:ext>
              </a:extLst>
            </p:cNvPr>
            <p:cNvSpPr/>
            <p:nvPr/>
          </p:nvSpPr>
          <p:spPr>
            <a:xfrm>
              <a:off x="3917486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FD1531B-F303-5447-92A2-C3B169565997}"/>
                </a:ext>
              </a:extLst>
            </p:cNvPr>
            <p:cNvSpPr/>
            <p:nvPr/>
          </p:nvSpPr>
          <p:spPr>
            <a:xfrm>
              <a:off x="4076894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4A8FF91-6D40-AE43-9F0F-2E8E0FAE7636}"/>
                </a:ext>
              </a:extLst>
            </p:cNvPr>
            <p:cNvSpPr/>
            <p:nvPr/>
          </p:nvSpPr>
          <p:spPr>
            <a:xfrm>
              <a:off x="4243582" y="5106836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511898CF-2CDF-B241-A5FC-0EC9031E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3" y="2800202"/>
            <a:ext cx="636644" cy="63030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3329259" y="1385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4624084" y="135238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7743148" y="1404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</a:t>
            </a:r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895599" y="5582827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예상 최대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/>
              <a:t>96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대기 상태 제외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8B385B-BC62-B447-B73D-29D502EC96E2}"/>
              </a:ext>
            </a:extLst>
          </p:cNvPr>
          <p:cNvGrpSpPr/>
          <p:nvPr/>
        </p:nvGrpSpPr>
        <p:grpSpPr>
          <a:xfrm>
            <a:off x="3398225" y="1872227"/>
            <a:ext cx="563634" cy="3087994"/>
            <a:chOff x="5789774" y="425329"/>
            <a:chExt cx="1052187" cy="5888605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D30EB08-C040-E840-AE50-D3B70583B247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930FA84-5657-504F-BA98-2D3C8F4EADF2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76CCD7F5-B138-1B4E-8E4C-5B4CC05195EB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A576025-4596-1E48-A33A-71B6B9639643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7F38C234-CD83-1A4F-88B6-97535E731F4F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0CB99283-D8C8-ED48-8B75-1006E6DA9BFC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66177B5-8C75-434A-AA7E-3CA0C0047548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BDC8814B-DB6A-114D-9C81-2E5BBB0126D5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11910FCC-5F2A-9342-B53E-046D89EB30F4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95" name="그룹 194">
                    <a:extLst>
                      <a:ext uri="{FF2B5EF4-FFF2-40B4-BE49-F238E27FC236}">
                        <a16:creationId xmlns:a16="http://schemas.microsoft.com/office/drawing/2014/main" id="{A10D469F-A86D-D546-9D29-09527626F47F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07" name="그룹 206">
                      <a:extLst>
                        <a:ext uri="{FF2B5EF4-FFF2-40B4-BE49-F238E27FC236}">
                          <a16:creationId xmlns:a16="http://schemas.microsoft.com/office/drawing/2014/main" id="{4DC3C7DD-282D-994A-B3AC-F02788D0F6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09" name="직사각형 208">
                        <a:extLst>
                          <a:ext uri="{FF2B5EF4-FFF2-40B4-BE49-F238E27FC236}">
                            <a16:creationId xmlns:a16="http://schemas.microsoft.com/office/drawing/2014/main" id="{A24615FD-1744-9E47-B59A-DD1387CCB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10" name="직사각형 209">
                        <a:extLst>
                          <a:ext uri="{FF2B5EF4-FFF2-40B4-BE49-F238E27FC236}">
                            <a16:creationId xmlns:a16="http://schemas.microsoft.com/office/drawing/2014/main" id="{457DB2F8-4D33-3742-8B43-AF41437DE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11" name="직사각형 210">
                        <a:extLst>
                          <a:ext uri="{FF2B5EF4-FFF2-40B4-BE49-F238E27FC236}">
                            <a16:creationId xmlns:a16="http://schemas.microsoft.com/office/drawing/2014/main" id="{5957CD53-77F8-8D42-BDE8-340B43C6C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12" name="직선 연결선[R] 211">
                        <a:extLst>
                          <a:ext uri="{FF2B5EF4-FFF2-40B4-BE49-F238E27FC236}">
                            <a16:creationId xmlns:a16="http://schemas.microsoft.com/office/drawing/2014/main" id="{24E38226-04F1-CE43-A66B-37064CC9FD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8" name="직선 연결선[R] 207">
                      <a:extLst>
                        <a:ext uri="{FF2B5EF4-FFF2-40B4-BE49-F238E27FC236}">
                          <a16:creationId xmlns:a16="http://schemas.microsoft.com/office/drawing/2014/main" id="{B9E70B66-CC63-3849-AAAB-2118B1124D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6" name="그룹 195">
                    <a:extLst>
                      <a:ext uri="{FF2B5EF4-FFF2-40B4-BE49-F238E27FC236}">
                        <a16:creationId xmlns:a16="http://schemas.microsoft.com/office/drawing/2014/main" id="{40EF9C70-650C-084B-AFC7-4127F9A746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98" name="직사각형 197">
                      <a:extLst>
                        <a:ext uri="{FF2B5EF4-FFF2-40B4-BE49-F238E27FC236}">
                          <a16:creationId xmlns:a16="http://schemas.microsoft.com/office/drawing/2014/main" id="{7886B7D4-2E9B-C443-9992-EB07E0716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99" name="타원 198">
                      <a:extLst>
                        <a:ext uri="{FF2B5EF4-FFF2-40B4-BE49-F238E27FC236}">
                          <a16:creationId xmlns:a16="http://schemas.microsoft.com/office/drawing/2014/main" id="{D68926B9-E7DB-284A-B11D-EF3BA17EB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0" name="타원 199">
                      <a:extLst>
                        <a:ext uri="{FF2B5EF4-FFF2-40B4-BE49-F238E27FC236}">
                          <a16:creationId xmlns:a16="http://schemas.microsoft.com/office/drawing/2014/main" id="{E7DFE33B-5B0F-524D-8713-32903ED0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1" name="타원 200">
                      <a:extLst>
                        <a:ext uri="{FF2B5EF4-FFF2-40B4-BE49-F238E27FC236}">
                          <a16:creationId xmlns:a16="http://schemas.microsoft.com/office/drawing/2014/main" id="{A5E4F47C-8F8D-DF45-BE81-1DE66BBBE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02" name="타원 201">
                      <a:extLst>
                        <a:ext uri="{FF2B5EF4-FFF2-40B4-BE49-F238E27FC236}">
                          <a16:creationId xmlns:a16="http://schemas.microsoft.com/office/drawing/2014/main" id="{2FA55217-3295-E24C-BBDB-9407CB88F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03" name="직선 연결선[R] 202">
                      <a:extLst>
                        <a:ext uri="{FF2B5EF4-FFF2-40B4-BE49-F238E27FC236}">
                          <a16:creationId xmlns:a16="http://schemas.microsoft.com/office/drawing/2014/main" id="{54FE715E-9F44-524E-AA5C-3E35EDB2C89C}"/>
                        </a:ext>
                      </a:extLst>
                    </p:cNvPr>
                    <p:cNvCxnSpPr>
                      <a:stCxn id="199" idx="4"/>
                      <a:endCxn id="200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직선 연결선[R] 203">
                      <a:extLst>
                        <a:ext uri="{FF2B5EF4-FFF2-40B4-BE49-F238E27FC236}">
                          <a16:creationId xmlns:a16="http://schemas.microsoft.com/office/drawing/2014/main" id="{A35B43A5-9268-5644-B689-80CB577C12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[R] 204">
                      <a:extLst>
                        <a:ext uri="{FF2B5EF4-FFF2-40B4-BE49-F238E27FC236}">
                          <a16:creationId xmlns:a16="http://schemas.microsoft.com/office/drawing/2014/main" id="{9CE1C638-8C85-BF42-9646-88D59E4C63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[R] 205">
                      <a:extLst>
                        <a:ext uri="{FF2B5EF4-FFF2-40B4-BE49-F238E27FC236}">
                          <a16:creationId xmlns:a16="http://schemas.microsoft.com/office/drawing/2014/main" id="{3171CDD5-B609-C84C-8FB8-FC8FE61361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7" name="직선 화살표 연결선 196">
                    <a:extLst>
                      <a:ext uri="{FF2B5EF4-FFF2-40B4-BE49-F238E27FC236}">
                        <a16:creationId xmlns:a16="http://schemas.microsoft.com/office/drawing/2014/main" id="{9CD37DDF-F9A1-AE4E-99F7-AD92226C2827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7CEEBAE0-52CB-0C48-B808-0E9316B14B8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86" name="직사각형 185">
                    <a:extLst>
                      <a:ext uri="{FF2B5EF4-FFF2-40B4-BE49-F238E27FC236}">
                        <a16:creationId xmlns:a16="http://schemas.microsoft.com/office/drawing/2014/main" id="{2CB882D6-4054-5941-98BE-2DD405FF0D5D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87" name="타원 186">
                    <a:extLst>
                      <a:ext uri="{FF2B5EF4-FFF2-40B4-BE49-F238E27FC236}">
                        <a16:creationId xmlns:a16="http://schemas.microsoft.com/office/drawing/2014/main" id="{276D858D-23EE-0F47-9EF5-AC735D2179F1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E0CECEBF-4078-F74D-A94E-C14A5F23531E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B087EAEE-FA17-E348-BBA2-0330C50BECF3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90" name="타원 189">
                    <a:extLst>
                      <a:ext uri="{FF2B5EF4-FFF2-40B4-BE49-F238E27FC236}">
                        <a16:creationId xmlns:a16="http://schemas.microsoft.com/office/drawing/2014/main" id="{4E3B7373-F5D1-134E-B969-44698643B782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91" name="직선 연결선[R] 190">
                    <a:extLst>
                      <a:ext uri="{FF2B5EF4-FFF2-40B4-BE49-F238E27FC236}">
                        <a16:creationId xmlns:a16="http://schemas.microsoft.com/office/drawing/2014/main" id="{4B281767-473D-F54C-B3D9-1FEC50022A8C}"/>
                      </a:ext>
                    </a:extLst>
                  </p:cNvPr>
                  <p:cNvCxnSpPr>
                    <a:stCxn id="187" idx="4"/>
                    <a:endCxn id="188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[R] 191">
                    <a:extLst>
                      <a:ext uri="{FF2B5EF4-FFF2-40B4-BE49-F238E27FC236}">
                        <a16:creationId xmlns:a16="http://schemas.microsoft.com/office/drawing/2014/main" id="{232020B4-DE4F-0F4D-9AD4-9686AD44945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[R] 192">
                    <a:extLst>
                      <a:ext uri="{FF2B5EF4-FFF2-40B4-BE49-F238E27FC236}">
                        <a16:creationId xmlns:a16="http://schemas.microsoft.com/office/drawing/2014/main" id="{0809E06F-D32B-BC4E-B597-EEA80C05A285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[R] 193">
                    <a:extLst>
                      <a:ext uri="{FF2B5EF4-FFF2-40B4-BE49-F238E27FC236}">
                        <a16:creationId xmlns:a16="http://schemas.microsoft.com/office/drawing/2014/main" id="{577C4C9A-80DE-0046-B44D-122ADCD0EC6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406D0B35-F912-F544-8563-947144F2B476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19C90AE5-A9E9-2342-95BB-BF4A6A455A11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983C1DD-FA6F-8742-96AE-A56AE4A1888E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B2503600-0C50-0D42-BCA8-65D4948B70A6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64" name="그룹 163">
                    <a:extLst>
                      <a:ext uri="{FF2B5EF4-FFF2-40B4-BE49-F238E27FC236}">
                        <a16:creationId xmlns:a16="http://schemas.microsoft.com/office/drawing/2014/main" id="{F6A98DEA-3F47-F843-AD86-707616574E3B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76" name="그룹 175">
                      <a:extLst>
                        <a:ext uri="{FF2B5EF4-FFF2-40B4-BE49-F238E27FC236}">
                          <a16:creationId xmlns:a16="http://schemas.microsoft.com/office/drawing/2014/main" id="{D186A1BD-270A-1B43-8870-CD9F61C996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78" name="직사각형 177">
                        <a:extLst>
                          <a:ext uri="{FF2B5EF4-FFF2-40B4-BE49-F238E27FC236}">
                            <a16:creationId xmlns:a16="http://schemas.microsoft.com/office/drawing/2014/main" id="{0147BFED-8AE5-8E4E-BE7A-A3AF43AB1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79" name="직사각형 178">
                        <a:extLst>
                          <a:ext uri="{FF2B5EF4-FFF2-40B4-BE49-F238E27FC236}">
                            <a16:creationId xmlns:a16="http://schemas.microsoft.com/office/drawing/2014/main" id="{DD516974-C711-744B-872A-872ADA17B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80" name="직사각형 179">
                        <a:extLst>
                          <a:ext uri="{FF2B5EF4-FFF2-40B4-BE49-F238E27FC236}">
                            <a16:creationId xmlns:a16="http://schemas.microsoft.com/office/drawing/2014/main" id="{76EDA570-6449-1E4A-BF23-99F9962D5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81" name="직선 연결선[R] 180">
                        <a:extLst>
                          <a:ext uri="{FF2B5EF4-FFF2-40B4-BE49-F238E27FC236}">
                            <a16:creationId xmlns:a16="http://schemas.microsoft.com/office/drawing/2014/main" id="{378AE88C-690D-E446-B5C2-0A8A929872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7" name="직선 연결선[R] 176">
                      <a:extLst>
                        <a:ext uri="{FF2B5EF4-FFF2-40B4-BE49-F238E27FC236}">
                          <a16:creationId xmlns:a16="http://schemas.microsoft.com/office/drawing/2014/main" id="{543FFBDD-C9F2-6645-95EF-1C01257277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id="{4228ADCB-8052-D644-A3B9-696B3074AF9F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67" name="직사각형 166">
                      <a:extLst>
                        <a:ext uri="{FF2B5EF4-FFF2-40B4-BE49-F238E27FC236}">
                          <a16:creationId xmlns:a16="http://schemas.microsoft.com/office/drawing/2014/main" id="{3DEAD8CF-29EE-5946-909B-6F6473B52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68" name="타원 167">
                      <a:extLst>
                        <a:ext uri="{FF2B5EF4-FFF2-40B4-BE49-F238E27FC236}">
                          <a16:creationId xmlns:a16="http://schemas.microsoft.com/office/drawing/2014/main" id="{C1193FC9-4445-3D4C-AFD3-3BE1DB822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69" name="타원 168">
                      <a:extLst>
                        <a:ext uri="{FF2B5EF4-FFF2-40B4-BE49-F238E27FC236}">
                          <a16:creationId xmlns:a16="http://schemas.microsoft.com/office/drawing/2014/main" id="{1F52E8D4-E8F1-FC44-A04D-56DA1B93E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id="{12499020-96E7-BC46-94C0-047A0445D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71" name="타원 170">
                      <a:extLst>
                        <a:ext uri="{FF2B5EF4-FFF2-40B4-BE49-F238E27FC236}">
                          <a16:creationId xmlns:a16="http://schemas.microsoft.com/office/drawing/2014/main" id="{0802CA98-3042-9C44-B270-F2AB2506A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72" name="직선 연결선[R] 171">
                      <a:extLst>
                        <a:ext uri="{FF2B5EF4-FFF2-40B4-BE49-F238E27FC236}">
                          <a16:creationId xmlns:a16="http://schemas.microsoft.com/office/drawing/2014/main" id="{D65ED67F-C93F-DB47-9C24-7AAF18171472}"/>
                        </a:ext>
                      </a:extLst>
                    </p:cNvPr>
                    <p:cNvCxnSpPr>
                      <a:stCxn id="168" idx="4"/>
                      <a:endCxn id="169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[R] 172">
                      <a:extLst>
                        <a:ext uri="{FF2B5EF4-FFF2-40B4-BE49-F238E27FC236}">
                          <a16:creationId xmlns:a16="http://schemas.microsoft.com/office/drawing/2014/main" id="{46B5419C-A925-C24F-9DC6-65533A844D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연결선[R] 173">
                      <a:extLst>
                        <a:ext uri="{FF2B5EF4-FFF2-40B4-BE49-F238E27FC236}">
                          <a16:creationId xmlns:a16="http://schemas.microsoft.com/office/drawing/2014/main" id="{6FD8E4F6-83E9-AC4D-8F27-A54F948BC6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[R] 174">
                      <a:extLst>
                        <a:ext uri="{FF2B5EF4-FFF2-40B4-BE49-F238E27FC236}">
                          <a16:creationId xmlns:a16="http://schemas.microsoft.com/office/drawing/2014/main" id="{5EA5A38F-D0F6-6C4B-B960-6E0EAD3C77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직선 화살표 연결선 165">
                    <a:extLst>
                      <a:ext uri="{FF2B5EF4-FFF2-40B4-BE49-F238E27FC236}">
                        <a16:creationId xmlns:a16="http://schemas.microsoft.com/office/drawing/2014/main" id="{B9072820-ACCB-5C4D-87ED-C21CD64638B9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55B8817D-3DD2-8749-BB49-4E20213E4A50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0FFAFB40-956B-FA4C-8157-726BE22A34AB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64D9B68B-5979-D04E-BA3D-B56948815E1F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29D9CF85-BB0C-8A49-9CEB-83EC162C6B15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8" name="타원 157">
                    <a:extLst>
                      <a:ext uri="{FF2B5EF4-FFF2-40B4-BE49-F238E27FC236}">
                        <a16:creationId xmlns:a16="http://schemas.microsoft.com/office/drawing/2014/main" id="{E71CC6E4-8097-8348-9A55-E8520F098C20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89F2F72C-E7AD-5040-9E58-0D7A9CF2D57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A761F6E3-C693-1D42-BA06-F207C2CBFA8D}"/>
                      </a:ext>
                    </a:extLst>
                  </p:cNvPr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DD53E81B-338D-7E43-90CD-1097408EF82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13AA7B0F-313D-EB44-AFA8-1722A22937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B56FBE9D-6122-B046-8905-826C96309C7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BC3C5632-F4C7-5748-9325-6E9231AF242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24177F9-A385-494B-B65C-0F9D48744FA5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31830DAA-7E3C-454F-8AE4-401E4078695F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3786EB08-696F-8B41-8055-1172851631CE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18079B4A-AC6E-824B-869A-C2BD8CA340B3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145" name="그룹 144">
                      <a:extLst>
                        <a:ext uri="{FF2B5EF4-FFF2-40B4-BE49-F238E27FC236}">
                          <a16:creationId xmlns:a16="http://schemas.microsoft.com/office/drawing/2014/main" id="{A1037B60-0E6F-4E49-A083-3922789123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147" name="직사각형 146">
                        <a:extLst>
                          <a:ext uri="{FF2B5EF4-FFF2-40B4-BE49-F238E27FC236}">
                            <a16:creationId xmlns:a16="http://schemas.microsoft.com/office/drawing/2014/main" id="{AFCCF349-1B70-454A-A349-66F6E55E2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48" name="직사각형 147">
                        <a:extLst>
                          <a:ext uri="{FF2B5EF4-FFF2-40B4-BE49-F238E27FC236}">
                            <a16:creationId xmlns:a16="http://schemas.microsoft.com/office/drawing/2014/main" id="{B5CE639E-9ED6-1B47-A0D6-EE00C7D5D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49" name="직사각형 148">
                        <a:extLst>
                          <a:ext uri="{FF2B5EF4-FFF2-40B4-BE49-F238E27FC236}">
                            <a16:creationId xmlns:a16="http://schemas.microsoft.com/office/drawing/2014/main" id="{5F455E3B-4833-0542-8157-676501561F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0" name="직선 연결선[R] 149">
                        <a:extLst>
                          <a:ext uri="{FF2B5EF4-FFF2-40B4-BE49-F238E27FC236}">
                            <a16:creationId xmlns:a16="http://schemas.microsoft.com/office/drawing/2014/main" id="{123DB530-19CC-594D-9C97-FC5AFE42E2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6" name="직선 연결선[R] 145">
                      <a:extLst>
                        <a:ext uri="{FF2B5EF4-FFF2-40B4-BE49-F238E27FC236}">
                          <a16:creationId xmlns:a16="http://schemas.microsoft.com/office/drawing/2014/main" id="{06E41571-EFB7-F249-8FF2-198D1DBF60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8D90B888-0BDC-A949-BBC1-D795A2A9E0C3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586145DE-7895-BB46-A9E7-FA5597CD0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7F8A3165-62DE-4F47-AC5A-AD04119DE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8" name="타원 137">
                      <a:extLst>
                        <a:ext uri="{FF2B5EF4-FFF2-40B4-BE49-F238E27FC236}">
                          <a16:creationId xmlns:a16="http://schemas.microsoft.com/office/drawing/2014/main" id="{CEC2D0F8-E7F5-DE4D-B476-7FEE07A51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9" name="타원 138">
                      <a:extLst>
                        <a:ext uri="{FF2B5EF4-FFF2-40B4-BE49-F238E27FC236}">
                          <a16:creationId xmlns:a16="http://schemas.microsoft.com/office/drawing/2014/main" id="{274A7520-A195-B84D-AC4E-4CFBEFF23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40" name="타원 139">
                      <a:extLst>
                        <a:ext uri="{FF2B5EF4-FFF2-40B4-BE49-F238E27FC236}">
                          <a16:creationId xmlns:a16="http://schemas.microsoft.com/office/drawing/2014/main" id="{D6D4752E-437C-A840-9895-C0E755A5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41" name="직선 연결선[R] 140">
                      <a:extLst>
                        <a:ext uri="{FF2B5EF4-FFF2-40B4-BE49-F238E27FC236}">
                          <a16:creationId xmlns:a16="http://schemas.microsoft.com/office/drawing/2014/main" id="{77579899-9A3C-0F4D-A464-FF2B268AFC41}"/>
                        </a:ext>
                      </a:extLst>
                    </p:cNvPr>
                    <p:cNvCxnSpPr>
                      <a:stCxn id="137" idx="4"/>
                      <a:endCxn id="138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연결선[R] 141">
                      <a:extLst>
                        <a:ext uri="{FF2B5EF4-FFF2-40B4-BE49-F238E27FC236}">
                          <a16:creationId xmlns:a16="http://schemas.microsoft.com/office/drawing/2014/main" id="{10F0A8F3-B1F9-CB4D-9D27-3EC2951ECF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직선 연결선[R] 142">
                      <a:extLst>
                        <a:ext uri="{FF2B5EF4-FFF2-40B4-BE49-F238E27FC236}">
                          <a16:creationId xmlns:a16="http://schemas.microsoft.com/office/drawing/2014/main" id="{EE11DCC7-DF41-B144-A783-5D564C31CE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[R] 143">
                      <a:extLst>
                        <a:ext uri="{FF2B5EF4-FFF2-40B4-BE49-F238E27FC236}">
                          <a16:creationId xmlns:a16="http://schemas.microsoft.com/office/drawing/2014/main" id="{7A1F235F-F050-8B42-A90F-FB95557DD64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직선 화살표 연결선 134">
                    <a:extLst>
                      <a:ext uri="{FF2B5EF4-FFF2-40B4-BE49-F238E27FC236}">
                        <a16:creationId xmlns:a16="http://schemas.microsoft.com/office/drawing/2014/main" id="{6C064AE0-F2B6-224F-B363-186A65385AB9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A5C7653B-1FFD-1D4C-9A7C-79DA7B7DA00A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A4B76A5C-98D6-2147-A934-F0239E932A6B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89713FEA-B043-794A-9240-E9639A09C24C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94858712-E9F7-6742-8B36-51E696788BD1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680BC3CA-D456-7140-8863-8AAC6E437C2D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71A7249A-1138-374A-BF2E-7A6A44C2BB0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29" name="직선 연결선[R] 128">
                    <a:extLst>
                      <a:ext uri="{FF2B5EF4-FFF2-40B4-BE49-F238E27FC236}">
                        <a16:creationId xmlns:a16="http://schemas.microsoft.com/office/drawing/2014/main" id="{547CF497-E9EC-2246-A3FC-4633AC5120A7}"/>
                      </a:ext>
                    </a:extLst>
                  </p:cNvPr>
                  <p:cNvCxnSpPr>
                    <a:stCxn id="125" idx="4"/>
                    <a:endCxn id="126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[R] 129">
                    <a:extLst>
                      <a:ext uri="{FF2B5EF4-FFF2-40B4-BE49-F238E27FC236}">
                        <a16:creationId xmlns:a16="http://schemas.microsoft.com/office/drawing/2014/main" id="{AFAA1A3C-1BA1-724B-B587-7BC9E69141F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[R] 130">
                    <a:extLst>
                      <a:ext uri="{FF2B5EF4-FFF2-40B4-BE49-F238E27FC236}">
                        <a16:creationId xmlns:a16="http://schemas.microsoft.com/office/drawing/2014/main" id="{96691B4E-7B6D-A047-A9FD-1A9D424A68C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[R] 131">
                    <a:extLst>
                      <a:ext uri="{FF2B5EF4-FFF2-40B4-BE49-F238E27FC236}">
                        <a16:creationId xmlns:a16="http://schemas.microsoft.com/office/drawing/2014/main" id="{80C78BE8-F4D8-6544-A861-04861D8E8D56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647DEF0E-1F93-EF4F-8304-5A1A084682C6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614EF52-6414-1C48-A7B4-A7BD9823051D}"/>
              </a:ext>
            </a:extLst>
          </p:cNvPr>
          <p:cNvGrpSpPr/>
          <p:nvPr/>
        </p:nvGrpSpPr>
        <p:grpSpPr>
          <a:xfrm>
            <a:off x="4756119" y="1872227"/>
            <a:ext cx="563634" cy="3087994"/>
            <a:chOff x="5789774" y="425329"/>
            <a:chExt cx="1052187" cy="5888605"/>
          </a:xfrm>
        </p:grpSpPr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97F6DE88-4C84-F74A-9830-F2DDBE15716F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B5B82F0-7F2F-5940-9AE6-C21BEAE787D7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51557F50-64B6-1446-A4D9-BCA84FFEFAD8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39B01BBC-9558-344E-8AB2-4590BA863605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37FA3B43-1823-2E4F-9B6C-C4D5CE9AD2F7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F4CCD2A0-1D9B-F84C-B349-C3C2CF591D8C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02F71BF-E5EA-EF46-B8D9-396FFA23A316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C17958E4-B720-3340-9D67-05B59837DD12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2DBBCD01-2474-4F49-B6A1-A7890B07A0AB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98" name="그룹 297">
                    <a:extLst>
                      <a:ext uri="{FF2B5EF4-FFF2-40B4-BE49-F238E27FC236}">
                        <a16:creationId xmlns:a16="http://schemas.microsoft.com/office/drawing/2014/main" id="{03EE367E-066F-394F-90EC-B7D429B3E205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10" name="그룹 309">
                      <a:extLst>
                        <a:ext uri="{FF2B5EF4-FFF2-40B4-BE49-F238E27FC236}">
                          <a16:creationId xmlns:a16="http://schemas.microsoft.com/office/drawing/2014/main" id="{0087FF35-186D-7B42-8FD8-06C58A92B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12" name="직사각형 311">
                        <a:extLst>
                          <a:ext uri="{FF2B5EF4-FFF2-40B4-BE49-F238E27FC236}">
                            <a16:creationId xmlns:a16="http://schemas.microsoft.com/office/drawing/2014/main" id="{804018AF-4176-5B40-AB86-75F57C5FB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13" name="직사각형 312">
                        <a:extLst>
                          <a:ext uri="{FF2B5EF4-FFF2-40B4-BE49-F238E27FC236}">
                            <a16:creationId xmlns:a16="http://schemas.microsoft.com/office/drawing/2014/main" id="{FAA02824-0899-304B-8D68-A98839A6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14" name="직사각형 313">
                        <a:extLst>
                          <a:ext uri="{FF2B5EF4-FFF2-40B4-BE49-F238E27FC236}">
                            <a16:creationId xmlns:a16="http://schemas.microsoft.com/office/drawing/2014/main" id="{6FE891F2-7F31-654A-AFDF-905A93898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15" name="직선 연결선[R] 314">
                        <a:extLst>
                          <a:ext uri="{FF2B5EF4-FFF2-40B4-BE49-F238E27FC236}">
                            <a16:creationId xmlns:a16="http://schemas.microsoft.com/office/drawing/2014/main" id="{EB9F63DF-A6AC-8045-A8D6-7658120D6D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1" name="직선 연결선[R] 310">
                      <a:extLst>
                        <a:ext uri="{FF2B5EF4-FFF2-40B4-BE49-F238E27FC236}">
                          <a16:creationId xmlns:a16="http://schemas.microsoft.com/office/drawing/2014/main" id="{6F8B6A95-9C76-6842-9359-E6E07D01D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" name="그룹 298">
                    <a:extLst>
                      <a:ext uri="{FF2B5EF4-FFF2-40B4-BE49-F238E27FC236}">
                        <a16:creationId xmlns:a16="http://schemas.microsoft.com/office/drawing/2014/main" id="{DA09F42D-0F24-B541-8AD8-7BEFECF98884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01" name="직사각형 300">
                      <a:extLst>
                        <a:ext uri="{FF2B5EF4-FFF2-40B4-BE49-F238E27FC236}">
                          <a16:creationId xmlns:a16="http://schemas.microsoft.com/office/drawing/2014/main" id="{4FAB1936-939E-F546-95B7-7377249E5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02" name="타원 301">
                      <a:extLst>
                        <a:ext uri="{FF2B5EF4-FFF2-40B4-BE49-F238E27FC236}">
                          <a16:creationId xmlns:a16="http://schemas.microsoft.com/office/drawing/2014/main" id="{44395958-3AD3-054D-AC61-A886F447F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3" name="타원 302">
                      <a:extLst>
                        <a:ext uri="{FF2B5EF4-FFF2-40B4-BE49-F238E27FC236}">
                          <a16:creationId xmlns:a16="http://schemas.microsoft.com/office/drawing/2014/main" id="{8C5C7E6A-CA3A-8048-81C4-668045C44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4" name="타원 303">
                      <a:extLst>
                        <a:ext uri="{FF2B5EF4-FFF2-40B4-BE49-F238E27FC236}">
                          <a16:creationId xmlns:a16="http://schemas.microsoft.com/office/drawing/2014/main" id="{1864345D-7CEC-7548-AB8E-90571D4BB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05" name="타원 304">
                      <a:extLst>
                        <a:ext uri="{FF2B5EF4-FFF2-40B4-BE49-F238E27FC236}">
                          <a16:creationId xmlns:a16="http://schemas.microsoft.com/office/drawing/2014/main" id="{1F566F68-04CF-DB46-B1DE-8F61ECDA7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06" name="직선 연결선[R] 305">
                      <a:extLst>
                        <a:ext uri="{FF2B5EF4-FFF2-40B4-BE49-F238E27FC236}">
                          <a16:creationId xmlns:a16="http://schemas.microsoft.com/office/drawing/2014/main" id="{C02AABD7-57A7-9945-8129-7D572C942B12}"/>
                        </a:ext>
                      </a:extLst>
                    </p:cNvPr>
                    <p:cNvCxnSpPr>
                      <a:stCxn id="302" idx="4"/>
                      <a:endCxn id="303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직선 연결선[R] 306">
                      <a:extLst>
                        <a:ext uri="{FF2B5EF4-FFF2-40B4-BE49-F238E27FC236}">
                          <a16:creationId xmlns:a16="http://schemas.microsoft.com/office/drawing/2014/main" id="{B9BA7E48-54D0-6544-9A1E-5C12A96291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[R] 307">
                      <a:extLst>
                        <a:ext uri="{FF2B5EF4-FFF2-40B4-BE49-F238E27FC236}">
                          <a16:creationId xmlns:a16="http://schemas.microsoft.com/office/drawing/2014/main" id="{06321D95-BE5D-A14D-9EDB-7904069A08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직선 연결선[R] 308">
                      <a:extLst>
                        <a:ext uri="{FF2B5EF4-FFF2-40B4-BE49-F238E27FC236}">
                          <a16:creationId xmlns:a16="http://schemas.microsoft.com/office/drawing/2014/main" id="{7751C0FB-21AE-F04B-AF5D-068C5F79B3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0" name="직선 화살표 연결선 299">
                    <a:extLst>
                      <a:ext uri="{FF2B5EF4-FFF2-40B4-BE49-F238E27FC236}">
                        <a16:creationId xmlns:a16="http://schemas.microsoft.com/office/drawing/2014/main" id="{9150808C-E628-BC40-8624-DF962E1E3906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3D6DD7D5-C09C-5C40-9A3E-DCBC28458F80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8E1C4E41-FC87-1F4F-9316-FFBBE5FBF236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90" name="타원 289">
                    <a:extLst>
                      <a:ext uri="{FF2B5EF4-FFF2-40B4-BE49-F238E27FC236}">
                        <a16:creationId xmlns:a16="http://schemas.microsoft.com/office/drawing/2014/main" id="{8D3F6414-2213-FF44-ADCD-B055D3248552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1" name="타원 290">
                    <a:extLst>
                      <a:ext uri="{FF2B5EF4-FFF2-40B4-BE49-F238E27FC236}">
                        <a16:creationId xmlns:a16="http://schemas.microsoft.com/office/drawing/2014/main" id="{8E48DD5C-6726-A641-A833-B0AF9205367A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2" name="타원 291">
                    <a:extLst>
                      <a:ext uri="{FF2B5EF4-FFF2-40B4-BE49-F238E27FC236}">
                        <a16:creationId xmlns:a16="http://schemas.microsoft.com/office/drawing/2014/main" id="{D706E550-2274-114E-B54D-B469073A9A0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3" name="타원 292">
                    <a:extLst>
                      <a:ext uri="{FF2B5EF4-FFF2-40B4-BE49-F238E27FC236}">
                        <a16:creationId xmlns:a16="http://schemas.microsoft.com/office/drawing/2014/main" id="{AC10C1D7-F9BB-4B4D-8814-15C9E8C269E2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94" name="직선 연결선[R] 293">
                    <a:extLst>
                      <a:ext uri="{FF2B5EF4-FFF2-40B4-BE49-F238E27FC236}">
                        <a16:creationId xmlns:a16="http://schemas.microsoft.com/office/drawing/2014/main" id="{62181899-40E9-4D47-A740-3EC11A95549E}"/>
                      </a:ext>
                    </a:extLst>
                  </p:cNvPr>
                  <p:cNvCxnSpPr>
                    <a:stCxn id="290" idx="4"/>
                    <a:endCxn id="291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[R] 294">
                    <a:extLst>
                      <a:ext uri="{FF2B5EF4-FFF2-40B4-BE49-F238E27FC236}">
                        <a16:creationId xmlns:a16="http://schemas.microsoft.com/office/drawing/2014/main" id="{10652AC8-75E5-A94F-B775-3AA712E341B6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[R] 295">
                    <a:extLst>
                      <a:ext uri="{FF2B5EF4-FFF2-40B4-BE49-F238E27FC236}">
                        <a16:creationId xmlns:a16="http://schemas.microsoft.com/office/drawing/2014/main" id="{941E4F24-5193-3049-BB44-A8240925139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[R] 296">
                    <a:extLst>
                      <a:ext uri="{FF2B5EF4-FFF2-40B4-BE49-F238E27FC236}">
                        <a16:creationId xmlns:a16="http://schemas.microsoft.com/office/drawing/2014/main" id="{6DA0751E-2E50-FA47-8E77-1DE7CAF42DD7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86" name="직선 화살표 연결선 285">
                <a:extLst>
                  <a:ext uri="{FF2B5EF4-FFF2-40B4-BE49-F238E27FC236}">
                    <a16:creationId xmlns:a16="http://schemas.microsoft.com/office/drawing/2014/main" id="{E4F22E97-8D37-1A43-A5AD-873DAA0AF276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A644996-9F85-6B49-A50A-EA2633DBD082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5B64B456-1227-C947-ADEF-55853A31B75D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A41B693B-781A-2D49-8DDC-5646EE4D956B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67" name="그룹 266">
                    <a:extLst>
                      <a:ext uri="{FF2B5EF4-FFF2-40B4-BE49-F238E27FC236}">
                        <a16:creationId xmlns:a16="http://schemas.microsoft.com/office/drawing/2014/main" id="{5642407A-7184-B642-8435-F58C016BFA10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79" name="그룹 278">
                      <a:extLst>
                        <a:ext uri="{FF2B5EF4-FFF2-40B4-BE49-F238E27FC236}">
                          <a16:creationId xmlns:a16="http://schemas.microsoft.com/office/drawing/2014/main" id="{CA5AAD3F-158D-784D-9EAB-01AD4BB3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81" name="직사각형 280">
                        <a:extLst>
                          <a:ext uri="{FF2B5EF4-FFF2-40B4-BE49-F238E27FC236}">
                            <a16:creationId xmlns:a16="http://schemas.microsoft.com/office/drawing/2014/main" id="{A7EBAD0E-3AA9-CB41-A69C-BC992BA38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82" name="직사각형 281">
                        <a:extLst>
                          <a:ext uri="{FF2B5EF4-FFF2-40B4-BE49-F238E27FC236}">
                            <a16:creationId xmlns:a16="http://schemas.microsoft.com/office/drawing/2014/main" id="{5DAE1609-B2AD-3E41-B1AC-39ECADDDE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83" name="직사각형 282">
                        <a:extLst>
                          <a:ext uri="{FF2B5EF4-FFF2-40B4-BE49-F238E27FC236}">
                            <a16:creationId xmlns:a16="http://schemas.microsoft.com/office/drawing/2014/main" id="{68891822-9C62-6645-B62F-85D727114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4" name="직선 연결선[R] 283">
                        <a:extLst>
                          <a:ext uri="{FF2B5EF4-FFF2-40B4-BE49-F238E27FC236}">
                            <a16:creationId xmlns:a16="http://schemas.microsoft.com/office/drawing/2014/main" id="{B2E5B9E8-170B-7943-85CE-DB51E0E197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0" name="직선 연결선[R] 279">
                      <a:extLst>
                        <a:ext uri="{FF2B5EF4-FFF2-40B4-BE49-F238E27FC236}">
                          <a16:creationId xmlns:a16="http://schemas.microsoft.com/office/drawing/2014/main" id="{021C16A1-DA6C-F740-9900-85B529294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7D792BA4-6094-FD46-A0CF-BF7F7EDA733A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DCEF6CE1-B021-184B-8F19-9C6042F18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B8452D0-46F7-2D44-840E-AF6A324D5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DFC09D69-6D68-1640-9182-F9DFA68AA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044A899-E474-5B43-80A2-C2FFC09E4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49457DCC-FDC6-1948-BC21-3879A93FE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75" name="직선 연결선[R] 274">
                      <a:extLst>
                        <a:ext uri="{FF2B5EF4-FFF2-40B4-BE49-F238E27FC236}">
                          <a16:creationId xmlns:a16="http://schemas.microsoft.com/office/drawing/2014/main" id="{9A519D72-A2C3-8541-AF30-FF164D747122}"/>
                        </a:ext>
                      </a:extLst>
                    </p:cNvPr>
                    <p:cNvCxnSpPr>
                      <a:stCxn id="271" idx="4"/>
                      <a:endCxn id="272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직선 연결선[R] 275">
                      <a:extLst>
                        <a:ext uri="{FF2B5EF4-FFF2-40B4-BE49-F238E27FC236}">
                          <a16:creationId xmlns:a16="http://schemas.microsoft.com/office/drawing/2014/main" id="{508806F3-92B4-AE4C-8AA0-8AE82375DA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직선 연결선[R] 276">
                      <a:extLst>
                        <a:ext uri="{FF2B5EF4-FFF2-40B4-BE49-F238E27FC236}">
                          <a16:creationId xmlns:a16="http://schemas.microsoft.com/office/drawing/2014/main" id="{56CDA376-4948-3647-84E8-6240923347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[R] 277">
                      <a:extLst>
                        <a:ext uri="{FF2B5EF4-FFF2-40B4-BE49-F238E27FC236}">
                          <a16:creationId xmlns:a16="http://schemas.microsoft.com/office/drawing/2014/main" id="{CFD520AA-0295-0040-AA2F-7ECE18F3AE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9" name="직선 화살표 연결선 268">
                    <a:extLst>
                      <a:ext uri="{FF2B5EF4-FFF2-40B4-BE49-F238E27FC236}">
                        <a16:creationId xmlns:a16="http://schemas.microsoft.com/office/drawing/2014/main" id="{07D14F33-A309-A64A-BB07-0B6F201FD7B3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05F5E59D-5C0F-3244-A380-CACA9DDC93AC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58" name="직사각형 257">
                    <a:extLst>
                      <a:ext uri="{FF2B5EF4-FFF2-40B4-BE49-F238E27FC236}">
                        <a16:creationId xmlns:a16="http://schemas.microsoft.com/office/drawing/2014/main" id="{28DF033E-E41C-CC45-A57B-3348489524F7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59" name="타원 258">
                    <a:extLst>
                      <a:ext uri="{FF2B5EF4-FFF2-40B4-BE49-F238E27FC236}">
                        <a16:creationId xmlns:a16="http://schemas.microsoft.com/office/drawing/2014/main" id="{01ADECC2-E06D-5342-B435-0ED12571EEE6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0" name="타원 259">
                    <a:extLst>
                      <a:ext uri="{FF2B5EF4-FFF2-40B4-BE49-F238E27FC236}">
                        <a16:creationId xmlns:a16="http://schemas.microsoft.com/office/drawing/2014/main" id="{6223CB9D-600B-5847-A1F5-FCB07BC1E81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1" name="타원 260">
                    <a:extLst>
                      <a:ext uri="{FF2B5EF4-FFF2-40B4-BE49-F238E27FC236}">
                        <a16:creationId xmlns:a16="http://schemas.microsoft.com/office/drawing/2014/main" id="{2F15013A-91B2-4D4A-A2D9-FA13874385F1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9623B666-4190-564F-9F0C-DFA56E4FD8F8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63" name="직선 연결선[R] 262">
                    <a:extLst>
                      <a:ext uri="{FF2B5EF4-FFF2-40B4-BE49-F238E27FC236}">
                        <a16:creationId xmlns:a16="http://schemas.microsoft.com/office/drawing/2014/main" id="{93BAA819-B0D2-A54D-A789-F148A5F9CA01}"/>
                      </a:ext>
                    </a:extLst>
                  </p:cNvPr>
                  <p:cNvCxnSpPr>
                    <a:stCxn id="259" idx="4"/>
                    <a:endCxn id="260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[R] 263">
                    <a:extLst>
                      <a:ext uri="{FF2B5EF4-FFF2-40B4-BE49-F238E27FC236}">
                        <a16:creationId xmlns:a16="http://schemas.microsoft.com/office/drawing/2014/main" id="{A830C5D2-1411-054B-BC89-8E05166AC3F1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[R] 264">
                    <a:extLst>
                      <a:ext uri="{FF2B5EF4-FFF2-40B4-BE49-F238E27FC236}">
                        <a16:creationId xmlns:a16="http://schemas.microsoft.com/office/drawing/2014/main" id="{51AFEF1C-8865-9F4B-B077-4B01A2543E9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[R] 265">
                    <a:extLst>
                      <a:ext uri="{FF2B5EF4-FFF2-40B4-BE49-F238E27FC236}">
                        <a16:creationId xmlns:a16="http://schemas.microsoft.com/office/drawing/2014/main" id="{CA056ED4-91B2-AA45-8171-2DA0A457B56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5" name="직선 화살표 연결선 254">
                <a:extLst>
                  <a:ext uri="{FF2B5EF4-FFF2-40B4-BE49-F238E27FC236}">
                    <a16:creationId xmlns:a16="http://schemas.microsoft.com/office/drawing/2014/main" id="{5E67D7D7-23DC-A640-A97C-8BF981534C75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92B6FF01-6F66-9C44-BDB1-9B84B0FE2B79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394850AC-622A-B047-A79C-10FC34F86594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5CD79445-3574-5F41-AA9A-B4E552BF0BC3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236" name="그룹 235">
                    <a:extLst>
                      <a:ext uri="{FF2B5EF4-FFF2-40B4-BE49-F238E27FC236}">
                        <a16:creationId xmlns:a16="http://schemas.microsoft.com/office/drawing/2014/main" id="{52A38E1A-D114-0D40-9A3E-E3EC93CF96D9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248" name="그룹 247">
                      <a:extLst>
                        <a:ext uri="{FF2B5EF4-FFF2-40B4-BE49-F238E27FC236}">
                          <a16:creationId xmlns:a16="http://schemas.microsoft.com/office/drawing/2014/main" id="{05A4514D-5459-8F40-A7D5-5E017E832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250" name="직사각형 249">
                        <a:extLst>
                          <a:ext uri="{FF2B5EF4-FFF2-40B4-BE49-F238E27FC236}">
                            <a16:creationId xmlns:a16="http://schemas.microsoft.com/office/drawing/2014/main" id="{E3525A5B-8A10-794E-A972-3B0208F773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251" name="직사각형 250">
                        <a:extLst>
                          <a:ext uri="{FF2B5EF4-FFF2-40B4-BE49-F238E27FC236}">
                            <a16:creationId xmlns:a16="http://schemas.microsoft.com/office/drawing/2014/main" id="{F8B5597A-D5F2-DB41-A078-6742ED5C7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252" name="직사각형 251">
                        <a:extLst>
                          <a:ext uri="{FF2B5EF4-FFF2-40B4-BE49-F238E27FC236}">
                            <a16:creationId xmlns:a16="http://schemas.microsoft.com/office/drawing/2014/main" id="{67B9325B-898F-E949-A87A-26D2C6574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53" name="직선 연결선[R] 252">
                        <a:extLst>
                          <a:ext uri="{FF2B5EF4-FFF2-40B4-BE49-F238E27FC236}">
                            <a16:creationId xmlns:a16="http://schemas.microsoft.com/office/drawing/2014/main" id="{C8B1C17E-9B89-D344-9F70-E0532D66E5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9" name="직선 연결선[R] 248">
                      <a:extLst>
                        <a:ext uri="{FF2B5EF4-FFF2-40B4-BE49-F238E27FC236}">
                          <a16:creationId xmlns:a16="http://schemas.microsoft.com/office/drawing/2014/main" id="{2CE2F3EF-043B-0943-8C86-54169E5904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그룹 236">
                    <a:extLst>
                      <a:ext uri="{FF2B5EF4-FFF2-40B4-BE49-F238E27FC236}">
                        <a16:creationId xmlns:a16="http://schemas.microsoft.com/office/drawing/2014/main" id="{9D3F9328-F2E7-E04D-BCE5-BBB31AF0FF5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239" name="직사각형 238">
                      <a:extLst>
                        <a:ext uri="{FF2B5EF4-FFF2-40B4-BE49-F238E27FC236}">
                          <a16:creationId xmlns:a16="http://schemas.microsoft.com/office/drawing/2014/main" id="{06E1481D-273C-6D4E-9F9B-88A40B871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240" name="타원 239">
                      <a:extLst>
                        <a:ext uri="{FF2B5EF4-FFF2-40B4-BE49-F238E27FC236}">
                          <a16:creationId xmlns:a16="http://schemas.microsoft.com/office/drawing/2014/main" id="{F0448CF6-B1FF-9E4E-BE15-78CE7C589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1" name="타원 240">
                      <a:extLst>
                        <a:ext uri="{FF2B5EF4-FFF2-40B4-BE49-F238E27FC236}">
                          <a16:creationId xmlns:a16="http://schemas.microsoft.com/office/drawing/2014/main" id="{DFC0D35A-D997-514A-9B9C-617410CF4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2" name="타원 241">
                      <a:extLst>
                        <a:ext uri="{FF2B5EF4-FFF2-40B4-BE49-F238E27FC236}">
                          <a16:creationId xmlns:a16="http://schemas.microsoft.com/office/drawing/2014/main" id="{9B6998A1-EB0C-8A4E-A03B-9A3CEC04E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243" name="타원 242">
                      <a:extLst>
                        <a:ext uri="{FF2B5EF4-FFF2-40B4-BE49-F238E27FC236}">
                          <a16:creationId xmlns:a16="http://schemas.microsoft.com/office/drawing/2014/main" id="{5F76B044-BB13-B94C-A5C5-0428FE97C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244" name="직선 연결선[R] 243">
                      <a:extLst>
                        <a:ext uri="{FF2B5EF4-FFF2-40B4-BE49-F238E27FC236}">
                          <a16:creationId xmlns:a16="http://schemas.microsoft.com/office/drawing/2014/main" id="{66C6CE4F-F933-4F46-A395-07459C6C3E75}"/>
                        </a:ext>
                      </a:extLst>
                    </p:cNvPr>
                    <p:cNvCxnSpPr>
                      <a:stCxn id="240" idx="4"/>
                      <a:endCxn id="241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직선 연결선[R] 244">
                      <a:extLst>
                        <a:ext uri="{FF2B5EF4-FFF2-40B4-BE49-F238E27FC236}">
                          <a16:creationId xmlns:a16="http://schemas.microsoft.com/office/drawing/2014/main" id="{C36E5995-F782-9448-A424-C402F658DA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직선 연결선[R] 245">
                      <a:extLst>
                        <a:ext uri="{FF2B5EF4-FFF2-40B4-BE49-F238E27FC236}">
                          <a16:creationId xmlns:a16="http://schemas.microsoft.com/office/drawing/2014/main" id="{7CA83493-B613-6D4B-982C-8877B3194F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연결선[R] 246">
                      <a:extLst>
                        <a:ext uri="{FF2B5EF4-FFF2-40B4-BE49-F238E27FC236}">
                          <a16:creationId xmlns:a16="http://schemas.microsoft.com/office/drawing/2014/main" id="{9444FC2F-BC2A-7047-889A-D434FDBE2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8" name="직선 화살표 연결선 237">
                    <a:extLst>
                      <a:ext uri="{FF2B5EF4-FFF2-40B4-BE49-F238E27FC236}">
                        <a16:creationId xmlns:a16="http://schemas.microsoft.com/office/drawing/2014/main" id="{8C7B5EB2-B7FC-F646-8051-E7144B3C738D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55CB6DAC-6BF7-7642-BF1E-754B023CE3D2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79A1FC34-DEB9-4D4B-82AB-6B60E2749B51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228" name="타원 227">
                    <a:extLst>
                      <a:ext uri="{FF2B5EF4-FFF2-40B4-BE49-F238E27FC236}">
                        <a16:creationId xmlns:a16="http://schemas.microsoft.com/office/drawing/2014/main" id="{726CA794-39D6-C24E-9A1A-BA5D529D2CFD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29" name="타원 228">
                    <a:extLst>
                      <a:ext uri="{FF2B5EF4-FFF2-40B4-BE49-F238E27FC236}">
                        <a16:creationId xmlns:a16="http://schemas.microsoft.com/office/drawing/2014/main" id="{6BD99D64-23C7-8F45-9697-7EF6D7C8EFE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30" name="타원 229">
                    <a:extLst>
                      <a:ext uri="{FF2B5EF4-FFF2-40B4-BE49-F238E27FC236}">
                        <a16:creationId xmlns:a16="http://schemas.microsoft.com/office/drawing/2014/main" id="{3BEE7214-7D05-2B4F-AB0A-C84641CD8834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31" name="타원 230">
                    <a:extLst>
                      <a:ext uri="{FF2B5EF4-FFF2-40B4-BE49-F238E27FC236}">
                        <a16:creationId xmlns:a16="http://schemas.microsoft.com/office/drawing/2014/main" id="{09EAF697-EC5F-FA4D-8542-19DD3D8B18E0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32" name="직선 연결선[R] 231">
                    <a:extLst>
                      <a:ext uri="{FF2B5EF4-FFF2-40B4-BE49-F238E27FC236}">
                        <a16:creationId xmlns:a16="http://schemas.microsoft.com/office/drawing/2014/main" id="{20903948-5B89-C745-94D6-7FC756C9D1D3}"/>
                      </a:ext>
                    </a:extLst>
                  </p:cNvPr>
                  <p:cNvCxnSpPr>
                    <a:stCxn id="228" idx="4"/>
                    <a:endCxn id="229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[R] 232">
                    <a:extLst>
                      <a:ext uri="{FF2B5EF4-FFF2-40B4-BE49-F238E27FC236}">
                        <a16:creationId xmlns:a16="http://schemas.microsoft.com/office/drawing/2014/main" id="{053AD69E-3D46-074C-9881-B2D83EA4FA58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[R] 233">
                    <a:extLst>
                      <a:ext uri="{FF2B5EF4-FFF2-40B4-BE49-F238E27FC236}">
                        <a16:creationId xmlns:a16="http://schemas.microsoft.com/office/drawing/2014/main" id="{49DF8DC2-2563-B445-BBC9-7C175F6E8E24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[R] 234">
                    <a:extLst>
                      <a:ext uri="{FF2B5EF4-FFF2-40B4-BE49-F238E27FC236}">
                        <a16:creationId xmlns:a16="http://schemas.microsoft.com/office/drawing/2014/main" id="{1D2E231A-3EF0-954F-95CD-7C77CBB583D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9D5554CB-C07B-E54F-A3AC-23B732ED9E12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524ADC9-B2E4-BC44-B795-ACC2D079D91F}"/>
              </a:ext>
            </a:extLst>
          </p:cNvPr>
          <p:cNvGrpSpPr/>
          <p:nvPr/>
        </p:nvGrpSpPr>
        <p:grpSpPr>
          <a:xfrm>
            <a:off x="7888251" y="1872227"/>
            <a:ext cx="563634" cy="3087994"/>
            <a:chOff x="5789774" y="425329"/>
            <a:chExt cx="1052187" cy="5888605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4E4010BA-3A64-0340-92A8-0949E742E4A5}"/>
                </a:ext>
              </a:extLst>
            </p:cNvPr>
            <p:cNvGrpSpPr/>
            <p:nvPr/>
          </p:nvGrpSpPr>
          <p:grpSpPr>
            <a:xfrm>
              <a:off x="5789774" y="425329"/>
              <a:ext cx="1052187" cy="5888605"/>
              <a:chOff x="5234347" y="434731"/>
              <a:chExt cx="1052187" cy="5888605"/>
            </a:xfrm>
          </p:grpSpPr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00F2885-A77D-2448-A336-A03A4D60CC03}"/>
                  </a:ext>
                </a:extLst>
              </p:cNvPr>
              <p:cNvSpPr/>
              <p:nvPr/>
            </p:nvSpPr>
            <p:spPr>
              <a:xfrm>
                <a:off x="5234347" y="434731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20" name="그룹 419">
                <a:extLst>
                  <a:ext uri="{FF2B5EF4-FFF2-40B4-BE49-F238E27FC236}">
                    <a16:creationId xmlns:a16="http://schemas.microsoft.com/office/drawing/2014/main" id="{A58BBCB5-E73F-4C4F-8CDB-B4B1C1CF64CB}"/>
                  </a:ext>
                </a:extLst>
              </p:cNvPr>
              <p:cNvGrpSpPr/>
              <p:nvPr/>
            </p:nvGrpSpPr>
            <p:grpSpPr>
              <a:xfrm>
                <a:off x="5692093" y="3567778"/>
                <a:ext cx="128588" cy="644307"/>
                <a:chOff x="1758156" y="2847640"/>
                <a:chExt cx="128588" cy="644307"/>
              </a:xfrm>
            </p:grpSpPr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40420A8D-A74B-4042-80DC-E8BFD1EF26D8}"/>
                    </a:ext>
                  </a:extLst>
                </p:cNvPr>
                <p:cNvSpPr/>
                <p:nvPr/>
              </p:nvSpPr>
              <p:spPr>
                <a:xfrm>
                  <a:off x="1758156" y="2847640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AEDB023D-CE47-FA46-9713-4F4692181984}"/>
                    </a:ext>
                  </a:extLst>
                </p:cNvPr>
                <p:cNvSpPr/>
                <p:nvPr/>
              </p:nvSpPr>
              <p:spPr>
                <a:xfrm>
                  <a:off x="1758156" y="3080154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44365D34-FFF9-524E-924C-2434484615BB}"/>
                    </a:ext>
                  </a:extLst>
                </p:cNvPr>
                <p:cNvSpPr/>
                <p:nvPr/>
              </p:nvSpPr>
              <p:spPr>
                <a:xfrm>
                  <a:off x="1758156" y="3312668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13BFAAE0-56A0-704F-9951-4CAC7BD735EF}"/>
                </a:ext>
              </a:extLst>
            </p:cNvPr>
            <p:cNvGrpSpPr/>
            <p:nvPr/>
          </p:nvGrpSpPr>
          <p:grpSpPr>
            <a:xfrm>
              <a:off x="5975582" y="1963518"/>
              <a:ext cx="672246" cy="1406114"/>
              <a:chOff x="6615266" y="3596394"/>
              <a:chExt cx="637576" cy="2862713"/>
            </a:xfrm>
          </p:grpSpPr>
          <p:grpSp>
            <p:nvGrpSpPr>
              <p:cNvPr id="388" name="그룹 387">
                <a:extLst>
                  <a:ext uri="{FF2B5EF4-FFF2-40B4-BE49-F238E27FC236}">
                    <a16:creationId xmlns:a16="http://schemas.microsoft.com/office/drawing/2014/main" id="{A12A1573-ABF7-004F-BFEB-4F2A2CEB4651}"/>
                  </a:ext>
                </a:extLst>
              </p:cNvPr>
              <p:cNvGrpSpPr/>
              <p:nvPr/>
            </p:nvGrpSpPr>
            <p:grpSpPr>
              <a:xfrm>
                <a:off x="6615266" y="3596394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90" name="그룹 389">
                  <a:extLst>
                    <a:ext uri="{FF2B5EF4-FFF2-40B4-BE49-F238E27FC236}">
                      <a16:creationId xmlns:a16="http://schemas.microsoft.com/office/drawing/2014/main" id="{71AA1A72-5B86-1840-87F6-F992B41A8329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401" name="그룹 400">
                    <a:extLst>
                      <a:ext uri="{FF2B5EF4-FFF2-40B4-BE49-F238E27FC236}">
                        <a16:creationId xmlns:a16="http://schemas.microsoft.com/office/drawing/2014/main" id="{E7604541-C080-DF40-AD26-F518A56A9959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413" name="그룹 412">
                      <a:extLst>
                        <a:ext uri="{FF2B5EF4-FFF2-40B4-BE49-F238E27FC236}">
                          <a16:creationId xmlns:a16="http://schemas.microsoft.com/office/drawing/2014/main" id="{3F02B8EC-E0FB-8D42-ADCE-D4CAE61B6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415" name="직사각형 414">
                        <a:extLst>
                          <a:ext uri="{FF2B5EF4-FFF2-40B4-BE49-F238E27FC236}">
                            <a16:creationId xmlns:a16="http://schemas.microsoft.com/office/drawing/2014/main" id="{F62A7E1A-DAFC-FD44-9F03-0ABA5294A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416" name="직사각형 415">
                        <a:extLst>
                          <a:ext uri="{FF2B5EF4-FFF2-40B4-BE49-F238E27FC236}">
                            <a16:creationId xmlns:a16="http://schemas.microsoft.com/office/drawing/2014/main" id="{310C1ED8-957E-744F-BE2B-FD99DDF2F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417" name="직사각형 416">
                        <a:extLst>
                          <a:ext uri="{FF2B5EF4-FFF2-40B4-BE49-F238E27FC236}">
                            <a16:creationId xmlns:a16="http://schemas.microsoft.com/office/drawing/2014/main" id="{0A3517C0-FD20-D242-AAC7-17830B43C5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418" name="직선 연결선[R] 417">
                        <a:extLst>
                          <a:ext uri="{FF2B5EF4-FFF2-40B4-BE49-F238E27FC236}">
                            <a16:creationId xmlns:a16="http://schemas.microsoft.com/office/drawing/2014/main" id="{C3357344-C080-EB49-BF79-92F6149875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4" name="직선 연결선[R] 413">
                      <a:extLst>
                        <a:ext uri="{FF2B5EF4-FFF2-40B4-BE49-F238E27FC236}">
                          <a16:creationId xmlns:a16="http://schemas.microsoft.com/office/drawing/2014/main" id="{AB689847-0337-B348-A0EE-D11866AD60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그룹 401">
                    <a:extLst>
                      <a:ext uri="{FF2B5EF4-FFF2-40B4-BE49-F238E27FC236}">
                        <a16:creationId xmlns:a16="http://schemas.microsoft.com/office/drawing/2014/main" id="{F03D78FC-81FD-1840-BFD7-8828A2E6C43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404" name="직사각형 403">
                      <a:extLst>
                        <a:ext uri="{FF2B5EF4-FFF2-40B4-BE49-F238E27FC236}">
                          <a16:creationId xmlns:a16="http://schemas.microsoft.com/office/drawing/2014/main" id="{58060D7F-4DAF-644E-8BDC-37D32A418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405" name="타원 404">
                      <a:extLst>
                        <a:ext uri="{FF2B5EF4-FFF2-40B4-BE49-F238E27FC236}">
                          <a16:creationId xmlns:a16="http://schemas.microsoft.com/office/drawing/2014/main" id="{A39C7F8E-647E-C040-86B9-E2AF80363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6" name="타원 405">
                      <a:extLst>
                        <a:ext uri="{FF2B5EF4-FFF2-40B4-BE49-F238E27FC236}">
                          <a16:creationId xmlns:a16="http://schemas.microsoft.com/office/drawing/2014/main" id="{70BB2041-044E-E040-BBAF-7ACBE6C05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7" name="타원 406">
                      <a:extLst>
                        <a:ext uri="{FF2B5EF4-FFF2-40B4-BE49-F238E27FC236}">
                          <a16:creationId xmlns:a16="http://schemas.microsoft.com/office/drawing/2014/main" id="{564746E6-C56C-5F49-A0FA-3DA66B6F3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408" name="타원 407">
                      <a:extLst>
                        <a:ext uri="{FF2B5EF4-FFF2-40B4-BE49-F238E27FC236}">
                          <a16:creationId xmlns:a16="http://schemas.microsoft.com/office/drawing/2014/main" id="{A129F9F5-DCFB-D247-A74B-E9C5381FC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409" name="직선 연결선[R] 408">
                      <a:extLst>
                        <a:ext uri="{FF2B5EF4-FFF2-40B4-BE49-F238E27FC236}">
                          <a16:creationId xmlns:a16="http://schemas.microsoft.com/office/drawing/2014/main" id="{99E67CAE-DD1C-834C-B032-288242A6EDB1}"/>
                        </a:ext>
                      </a:extLst>
                    </p:cNvPr>
                    <p:cNvCxnSpPr>
                      <a:stCxn id="405" idx="4"/>
                      <a:endCxn id="406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직선 연결선[R] 409">
                      <a:extLst>
                        <a:ext uri="{FF2B5EF4-FFF2-40B4-BE49-F238E27FC236}">
                          <a16:creationId xmlns:a16="http://schemas.microsoft.com/office/drawing/2014/main" id="{269FD47F-5CF6-7B4B-B4F9-EC20ED64D5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직선 연결선[R] 410">
                      <a:extLst>
                        <a:ext uri="{FF2B5EF4-FFF2-40B4-BE49-F238E27FC236}">
                          <a16:creationId xmlns:a16="http://schemas.microsoft.com/office/drawing/2014/main" id="{60F863B1-D60A-664D-BD64-0CE096C2256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직선 연결선[R] 411">
                      <a:extLst>
                        <a:ext uri="{FF2B5EF4-FFF2-40B4-BE49-F238E27FC236}">
                          <a16:creationId xmlns:a16="http://schemas.microsoft.com/office/drawing/2014/main" id="{7FDC534D-B80C-8F43-ACD1-81C38D6912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3" name="직선 화살표 연결선 402">
                    <a:extLst>
                      <a:ext uri="{FF2B5EF4-FFF2-40B4-BE49-F238E27FC236}">
                        <a16:creationId xmlns:a16="http://schemas.microsoft.com/office/drawing/2014/main" id="{52C1502C-4B06-CB45-88D8-994947F832E8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1" name="그룹 390">
                  <a:extLst>
                    <a:ext uri="{FF2B5EF4-FFF2-40B4-BE49-F238E27FC236}">
                      <a16:creationId xmlns:a16="http://schemas.microsoft.com/office/drawing/2014/main" id="{65EFCF23-2CD7-AD40-B108-D8E95687ED1B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27164117-2999-4F42-ACD1-BA0A3A6C9702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93" name="타원 392">
                    <a:extLst>
                      <a:ext uri="{FF2B5EF4-FFF2-40B4-BE49-F238E27FC236}">
                        <a16:creationId xmlns:a16="http://schemas.microsoft.com/office/drawing/2014/main" id="{0FED46DD-24E6-6C4C-A8EA-627B95DE2D7E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4" name="타원 393">
                    <a:extLst>
                      <a:ext uri="{FF2B5EF4-FFF2-40B4-BE49-F238E27FC236}">
                        <a16:creationId xmlns:a16="http://schemas.microsoft.com/office/drawing/2014/main" id="{ADA53287-0BC1-9A47-9D70-35B3D62CFE8C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5" name="타원 394">
                    <a:extLst>
                      <a:ext uri="{FF2B5EF4-FFF2-40B4-BE49-F238E27FC236}">
                        <a16:creationId xmlns:a16="http://schemas.microsoft.com/office/drawing/2014/main" id="{571EA011-1A27-794D-B007-DD28FE12832D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96" name="타원 395">
                    <a:extLst>
                      <a:ext uri="{FF2B5EF4-FFF2-40B4-BE49-F238E27FC236}">
                        <a16:creationId xmlns:a16="http://schemas.microsoft.com/office/drawing/2014/main" id="{FE892FE8-C8D6-1C43-8B76-FE147D99FD5D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97" name="직선 연결선[R] 396">
                    <a:extLst>
                      <a:ext uri="{FF2B5EF4-FFF2-40B4-BE49-F238E27FC236}">
                        <a16:creationId xmlns:a16="http://schemas.microsoft.com/office/drawing/2014/main" id="{00FB8EB0-06CF-6140-BCAC-B1CE84F88612}"/>
                      </a:ext>
                    </a:extLst>
                  </p:cNvPr>
                  <p:cNvCxnSpPr>
                    <a:stCxn id="393" idx="4"/>
                    <a:endCxn id="394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[R] 397">
                    <a:extLst>
                      <a:ext uri="{FF2B5EF4-FFF2-40B4-BE49-F238E27FC236}">
                        <a16:creationId xmlns:a16="http://schemas.microsoft.com/office/drawing/2014/main" id="{F7167071-2BB3-AB4F-B3C7-B7739EEDFE49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[R] 398">
                    <a:extLst>
                      <a:ext uri="{FF2B5EF4-FFF2-40B4-BE49-F238E27FC236}">
                        <a16:creationId xmlns:a16="http://schemas.microsoft.com/office/drawing/2014/main" id="{CCE43F1E-C464-8C43-B320-5909F5B4439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[R] 399">
                    <a:extLst>
                      <a:ext uri="{FF2B5EF4-FFF2-40B4-BE49-F238E27FC236}">
                        <a16:creationId xmlns:a16="http://schemas.microsoft.com/office/drawing/2014/main" id="{801F0870-38E3-D244-BD45-0B2CC0081A8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9" name="직선 화살표 연결선 388">
                <a:extLst>
                  <a:ext uri="{FF2B5EF4-FFF2-40B4-BE49-F238E27FC236}">
                    <a16:creationId xmlns:a16="http://schemas.microsoft.com/office/drawing/2014/main" id="{738855EB-FC78-484C-AB67-0B81951B1FA9}"/>
                  </a:ext>
                </a:extLst>
              </p:cNvPr>
              <p:cNvCxnSpPr/>
              <p:nvPr/>
            </p:nvCxnSpPr>
            <p:spPr>
              <a:xfrm>
                <a:off x="6917860" y="574095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B2204394-28F2-0746-AB58-255B8E2F0134}"/>
                </a:ext>
              </a:extLst>
            </p:cNvPr>
            <p:cNvGrpSpPr/>
            <p:nvPr/>
          </p:nvGrpSpPr>
          <p:grpSpPr>
            <a:xfrm>
              <a:off x="5982833" y="4674808"/>
              <a:ext cx="672246" cy="1406114"/>
              <a:chOff x="6558784" y="398992"/>
              <a:chExt cx="637576" cy="2862713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C0C85C0-47D1-1344-9753-517D1313490A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1823FDA0-2DB1-894A-B7C3-D36AFC7D7705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370" name="그룹 369">
                    <a:extLst>
                      <a:ext uri="{FF2B5EF4-FFF2-40B4-BE49-F238E27FC236}">
                        <a16:creationId xmlns:a16="http://schemas.microsoft.com/office/drawing/2014/main" id="{C1A2BD71-4559-DB41-BD03-B88F4512310D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82" name="그룹 381">
                      <a:extLst>
                        <a:ext uri="{FF2B5EF4-FFF2-40B4-BE49-F238E27FC236}">
                          <a16:creationId xmlns:a16="http://schemas.microsoft.com/office/drawing/2014/main" id="{0FF87E82-736F-9247-8577-489F99EA94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84" name="직사각형 383">
                        <a:extLst>
                          <a:ext uri="{FF2B5EF4-FFF2-40B4-BE49-F238E27FC236}">
                            <a16:creationId xmlns:a16="http://schemas.microsoft.com/office/drawing/2014/main" id="{5DFC8A20-E7B4-3648-BC4F-14C19ACC3F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85" name="직사각형 384">
                        <a:extLst>
                          <a:ext uri="{FF2B5EF4-FFF2-40B4-BE49-F238E27FC236}">
                            <a16:creationId xmlns:a16="http://schemas.microsoft.com/office/drawing/2014/main" id="{1D388C38-9E8B-9D4C-A6CD-19F51F3B27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86" name="직사각형 385">
                        <a:extLst>
                          <a:ext uri="{FF2B5EF4-FFF2-40B4-BE49-F238E27FC236}">
                            <a16:creationId xmlns:a16="http://schemas.microsoft.com/office/drawing/2014/main" id="{D3C609F5-1CF0-0049-9BCC-3BFCA0DB7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87" name="직선 연결선[R] 386">
                        <a:extLst>
                          <a:ext uri="{FF2B5EF4-FFF2-40B4-BE49-F238E27FC236}">
                            <a16:creationId xmlns:a16="http://schemas.microsoft.com/office/drawing/2014/main" id="{297E7C7E-0199-3948-B75C-8D3422B105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3" name="직선 연결선[R] 382">
                      <a:extLst>
                        <a:ext uri="{FF2B5EF4-FFF2-40B4-BE49-F238E27FC236}">
                          <a16:creationId xmlns:a16="http://schemas.microsoft.com/office/drawing/2014/main" id="{62C91853-CAC7-A046-B566-2412699BF0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1" name="그룹 370">
                    <a:extLst>
                      <a:ext uri="{FF2B5EF4-FFF2-40B4-BE49-F238E27FC236}">
                        <a16:creationId xmlns:a16="http://schemas.microsoft.com/office/drawing/2014/main" id="{6FC3157A-CF9D-D449-BF1C-C6B9B2406A06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73" name="직사각형 372">
                      <a:extLst>
                        <a:ext uri="{FF2B5EF4-FFF2-40B4-BE49-F238E27FC236}">
                          <a16:creationId xmlns:a16="http://schemas.microsoft.com/office/drawing/2014/main" id="{B7BA0EBC-2AA0-8745-9933-4F7F66AFE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74" name="타원 373">
                      <a:extLst>
                        <a:ext uri="{FF2B5EF4-FFF2-40B4-BE49-F238E27FC236}">
                          <a16:creationId xmlns:a16="http://schemas.microsoft.com/office/drawing/2014/main" id="{01E11EA0-41CC-284C-8F94-D596BA6D5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5" name="타원 374">
                      <a:extLst>
                        <a:ext uri="{FF2B5EF4-FFF2-40B4-BE49-F238E27FC236}">
                          <a16:creationId xmlns:a16="http://schemas.microsoft.com/office/drawing/2014/main" id="{EC6149E3-4BF6-F44E-8019-EE4C0482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6" name="타원 375">
                      <a:extLst>
                        <a:ext uri="{FF2B5EF4-FFF2-40B4-BE49-F238E27FC236}">
                          <a16:creationId xmlns:a16="http://schemas.microsoft.com/office/drawing/2014/main" id="{EDE5A57D-3C4C-3E4A-836D-F6A4771C3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77" name="타원 376">
                      <a:extLst>
                        <a:ext uri="{FF2B5EF4-FFF2-40B4-BE49-F238E27FC236}">
                          <a16:creationId xmlns:a16="http://schemas.microsoft.com/office/drawing/2014/main" id="{D29DD8AD-A727-AC4A-A1A4-8BA122C48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78" name="직선 연결선[R] 377">
                      <a:extLst>
                        <a:ext uri="{FF2B5EF4-FFF2-40B4-BE49-F238E27FC236}">
                          <a16:creationId xmlns:a16="http://schemas.microsoft.com/office/drawing/2014/main" id="{7736DE6D-E931-1349-A803-D38C1199ABAB}"/>
                        </a:ext>
                      </a:extLst>
                    </p:cNvPr>
                    <p:cNvCxnSpPr>
                      <a:stCxn id="374" idx="4"/>
                      <a:endCxn id="375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직선 연결선[R] 378">
                      <a:extLst>
                        <a:ext uri="{FF2B5EF4-FFF2-40B4-BE49-F238E27FC236}">
                          <a16:creationId xmlns:a16="http://schemas.microsoft.com/office/drawing/2014/main" id="{7CE2FE02-21B1-FF42-91D6-01944BC4DD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직선 연결선[R] 379">
                      <a:extLst>
                        <a:ext uri="{FF2B5EF4-FFF2-40B4-BE49-F238E27FC236}">
                          <a16:creationId xmlns:a16="http://schemas.microsoft.com/office/drawing/2014/main" id="{6BBC374E-986E-F54F-9F51-AF12EEC9184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직선 연결선[R] 380">
                      <a:extLst>
                        <a:ext uri="{FF2B5EF4-FFF2-40B4-BE49-F238E27FC236}">
                          <a16:creationId xmlns:a16="http://schemas.microsoft.com/office/drawing/2014/main" id="{D0BC454F-702A-0C4E-8074-16C76781FA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2" name="직선 화살표 연결선 371">
                    <a:extLst>
                      <a:ext uri="{FF2B5EF4-FFF2-40B4-BE49-F238E27FC236}">
                        <a16:creationId xmlns:a16="http://schemas.microsoft.com/office/drawing/2014/main" id="{188206E1-77EF-5B4F-B281-C93B9254A33E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4E0A8A63-553E-DD4D-8A92-A8B916D4B2B1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61" name="직사각형 360">
                    <a:extLst>
                      <a:ext uri="{FF2B5EF4-FFF2-40B4-BE49-F238E27FC236}">
                        <a16:creationId xmlns:a16="http://schemas.microsoft.com/office/drawing/2014/main" id="{96E1D228-6103-0A41-9C4F-65FCE0C9BC97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9521A049-2108-0E4F-A0E1-41A75DD7D93B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3" name="타원 362">
                    <a:extLst>
                      <a:ext uri="{FF2B5EF4-FFF2-40B4-BE49-F238E27FC236}">
                        <a16:creationId xmlns:a16="http://schemas.microsoft.com/office/drawing/2014/main" id="{9FC6EA42-2662-9B4F-A0BB-0962C0397AE3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4" name="타원 363">
                    <a:extLst>
                      <a:ext uri="{FF2B5EF4-FFF2-40B4-BE49-F238E27FC236}">
                        <a16:creationId xmlns:a16="http://schemas.microsoft.com/office/drawing/2014/main" id="{4CF5BF6D-7CD3-4041-B94C-FD75356C4138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65" name="타원 364">
                    <a:extLst>
                      <a:ext uri="{FF2B5EF4-FFF2-40B4-BE49-F238E27FC236}">
                        <a16:creationId xmlns:a16="http://schemas.microsoft.com/office/drawing/2014/main" id="{A998CD1C-6A62-0D4D-8B31-C51CD3BC5BC9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66" name="직선 연결선[R] 365">
                    <a:extLst>
                      <a:ext uri="{FF2B5EF4-FFF2-40B4-BE49-F238E27FC236}">
                        <a16:creationId xmlns:a16="http://schemas.microsoft.com/office/drawing/2014/main" id="{72CB051F-E7B4-AA42-A6A7-4FE3C39AB13C}"/>
                      </a:ext>
                    </a:extLst>
                  </p:cNvPr>
                  <p:cNvCxnSpPr>
                    <a:stCxn id="362" idx="4"/>
                    <a:endCxn id="363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[R] 366">
                    <a:extLst>
                      <a:ext uri="{FF2B5EF4-FFF2-40B4-BE49-F238E27FC236}">
                        <a16:creationId xmlns:a16="http://schemas.microsoft.com/office/drawing/2014/main" id="{C79939CC-3532-0542-9333-0B969C4280DA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[R] 367">
                    <a:extLst>
                      <a:ext uri="{FF2B5EF4-FFF2-40B4-BE49-F238E27FC236}">
                        <a16:creationId xmlns:a16="http://schemas.microsoft.com/office/drawing/2014/main" id="{F4CDADE0-64B9-834A-A2CD-72F85AD017EC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[R] 368">
                    <a:extLst>
                      <a:ext uri="{FF2B5EF4-FFF2-40B4-BE49-F238E27FC236}">
                        <a16:creationId xmlns:a16="http://schemas.microsoft.com/office/drawing/2014/main" id="{205088C6-05ED-0B48-9FD9-8A53BF09A6F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C051FC2F-9B64-9F40-B925-C82722D04CC6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64D8509-CEC3-5345-9A83-80FDA1B46FF4}"/>
                </a:ext>
              </a:extLst>
            </p:cNvPr>
            <p:cNvGrpSpPr/>
            <p:nvPr/>
          </p:nvGrpSpPr>
          <p:grpSpPr>
            <a:xfrm>
              <a:off x="5982833" y="528423"/>
              <a:ext cx="672246" cy="1406114"/>
              <a:chOff x="6558784" y="398992"/>
              <a:chExt cx="637576" cy="2862713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823E13B8-703F-0145-BDBC-9945BD7CAE3A}"/>
                  </a:ext>
                </a:extLst>
              </p:cNvPr>
              <p:cNvGrpSpPr/>
              <p:nvPr/>
            </p:nvGrpSpPr>
            <p:grpSpPr>
              <a:xfrm>
                <a:off x="6558784" y="398992"/>
                <a:ext cx="637576" cy="2862713"/>
                <a:chOff x="5842656" y="1733759"/>
                <a:chExt cx="637576" cy="2862713"/>
              </a:xfrm>
            </p:grpSpPr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E6B1F404-BBD0-8340-8213-7FD3760DC7D2}"/>
                    </a:ext>
                  </a:extLst>
                </p:cNvPr>
                <p:cNvGrpSpPr/>
                <p:nvPr/>
              </p:nvGrpSpPr>
              <p:grpSpPr>
                <a:xfrm>
                  <a:off x="5842656" y="1733759"/>
                  <a:ext cx="637576" cy="2862713"/>
                  <a:chOff x="6876860" y="1353197"/>
                  <a:chExt cx="637576" cy="2862713"/>
                </a:xfrm>
              </p:grpSpPr>
              <p:grpSp>
                <p:nvGrpSpPr>
                  <p:cNvPr id="339" name="그룹 338">
                    <a:extLst>
                      <a:ext uri="{FF2B5EF4-FFF2-40B4-BE49-F238E27FC236}">
                        <a16:creationId xmlns:a16="http://schemas.microsoft.com/office/drawing/2014/main" id="{013D5634-960C-0C42-950E-27FE9B606483}"/>
                      </a:ext>
                    </a:extLst>
                  </p:cNvPr>
                  <p:cNvGrpSpPr/>
                  <p:nvPr/>
                </p:nvGrpSpPr>
                <p:grpSpPr>
                  <a:xfrm>
                    <a:off x="6876860" y="1356081"/>
                    <a:ext cx="637576" cy="2859829"/>
                    <a:chOff x="531163" y="2243806"/>
                    <a:chExt cx="637576" cy="2859829"/>
                  </a:xfrm>
                </p:grpSpPr>
                <p:grpSp>
                  <p:nvGrpSpPr>
                    <p:cNvPr id="351" name="그룹 350">
                      <a:extLst>
                        <a:ext uri="{FF2B5EF4-FFF2-40B4-BE49-F238E27FC236}">
                          <a16:creationId xmlns:a16="http://schemas.microsoft.com/office/drawing/2014/main" id="{717C49B2-B7F3-F747-8F9D-25981C9C70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63" y="2243806"/>
                      <a:ext cx="637576" cy="2665676"/>
                      <a:chOff x="3225706" y="1376278"/>
                      <a:chExt cx="637576" cy="2665676"/>
                    </a:xfrm>
                  </p:grpSpPr>
                  <p:sp>
                    <p:nvSpPr>
                      <p:cNvPr id="353" name="직사각형 352">
                        <a:extLst>
                          <a:ext uri="{FF2B5EF4-FFF2-40B4-BE49-F238E27FC236}">
                            <a16:creationId xmlns:a16="http://schemas.microsoft.com/office/drawing/2014/main" id="{74A9705E-F6D3-0F4D-ACDC-5B0A8963C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5706" y="1376278"/>
                        <a:ext cx="637576" cy="26656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354" name="직사각형 353">
                        <a:extLst>
                          <a:ext uri="{FF2B5EF4-FFF2-40B4-BE49-F238E27FC236}">
                            <a16:creationId xmlns:a16="http://schemas.microsoft.com/office/drawing/2014/main" id="{31079C0C-070E-634C-9AC4-5761B84412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415" y="2322012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355" name="직사각형 354">
                        <a:extLst>
                          <a:ext uri="{FF2B5EF4-FFF2-40B4-BE49-F238E27FC236}">
                            <a16:creationId xmlns:a16="http://schemas.microsoft.com/office/drawing/2014/main" id="{F0E237E2-92C4-7E41-94BE-781B58537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451" y="3744460"/>
                        <a:ext cx="357187" cy="29749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356" name="직선 연결선[R] 355">
                        <a:extLst>
                          <a:ext uri="{FF2B5EF4-FFF2-40B4-BE49-F238E27FC236}">
                            <a16:creationId xmlns:a16="http://schemas.microsoft.com/office/drawing/2014/main" id="{91A970AB-CE3A-6E4E-B62B-48284DB7DC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9638" y="2619505"/>
                        <a:ext cx="1" cy="19415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2" name="직선 연결선[R] 351">
                      <a:extLst>
                        <a:ext uri="{FF2B5EF4-FFF2-40B4-BE49-F238E27FC236}">
                          <a16:creationId xmlns:a16="http://schemas.microsoft.com/office/drawing/2014/main" id="{4C9D9137-48C9-FE47-A08D-3A8749D4F6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0688" y="4909481"/>
                      <a:ext cx="1" cy="19415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0" name="그룹 339">
                    <a:extLst>
                      <a:ext uri="{FF2B5EF4-FFF2-40B4-BE49-F238E27FC236}">
                        <a16:creationId xmlns:a16="http://schemas.microsoft.com/office/drawing/2014/main" id="{90AA5B88-56A8-274C-9575-3646DD8D16F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647" y="1353197"/>
                    <a:ext cx="616548" cy="709001"/>
                    <a:chOff x="447214" y="2983829"/>
                    <a:chExt cx="616548" cy="709001"/>
                  </a:xfrm>
                </p:grpSpPr>
                <p:sp>
                  <p:nvSpPr>
                    <p:cNvPr id="342" name="직사각형 341">
                      <a:extLst>
                        <a:ext uri="{FF2B5EF4-FFF2-40B4-BE49-F238E27FC236}">
                          <a16:creationId xmlns:a16="http://schemas.microsoft.com/office/drawing/2014/main" id="{E5E22E9E-FBF7-A944-B87A-B5760861E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14" y="2990615"/>
                      <a:ext cx="616548" cy="70221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343" name="타원 342">
                      <a:extLst>
                        <a:ext uri="{FF2B5EF4-FFF2-40B4-BE49-F238E27FC236}">
                          <a16:creationId xmlns:a16="http://schemas.microsoft.com/office/drawing/2014/main" id="{AA34166D-A600-324D-B89A-BB6F5417C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29838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4" name="타원 343">
                      <a:extLst>
                        <a:ext uri="{FF2B5EF4-FFF2-40B4-BE49-F238E27FC236}">
                          <a16:creationId xmlns:a16="http://schemas.microsoft.com/office/drawing/2014/main" id="{77DD4678-0EAE-7E41-AAEF-D35C44E9F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15146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5" name="타원 344">
                      <a:extLst>
                        <a:ext uri="{FF2B5EF4-FFF2-40B4-BE49-F238E27FC236}">
                          <a16:creationId xmlns:a16="http://schemas.microsoft.com/office/drawing/2014/main" id="{7AC94836-EE2E-EB4E-B11D-6D75F3902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34958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346" name="타원 345">
                      <a:extLst>
                        <a:ext uri="{FF2B5EF4-FFF2-40B4-BE49-F238E27FC236}">
                          <a16:creationId xmlns:a16="http://schemas.microsoft.com/office/drawing/2014/main" id="{422A050F-0CF9-4849-BF2F-10BF67E44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33" y="3517229"/>
                      <a:ext cx="127864" cy="108443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347" name="직선 연결선[R] 346">
                      <a:extLst>
                        <a:ext uri="{FF2B5EF4-FFF2-40B4-BE49-F238E27FC236}">
                          <a16:creationId xmlns:a16="http://schemas.microsoft.com/office/drawing/2014/main" id="{7F721A33-1342-DE41-B7D1-85FAD66B7CDB}"/>
                        </a:ext>
                      </a:extLst>
                    </p:cNvPr>
                    <p:cNvCxnSpPr>
                      <a:stCxn id="343" idx="4"/>
                      <a:endCxn id="344" idx="0"/>
                    </p:cNvCxnSpPr>
                    <p:nvPr/>
                  </p:nvCxnSpPr>
                  <p:spPr>
                    <a:xfrm>
                      <a:off x="752765" y="30922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직선 연결선[R] 347">
                      <a:extLst>
                        <a:ext uri="{FF2B5EF4-FFF2-40B4-BE49-F238E27FC236}">
                          <a16:creationId xmlns:a16="http://schemas.microsoft.com/office/drawing/2014/main" id="{7DC894A9-FC83-5546-B04E-A9F0432DDF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27515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직선 연결선[R] 348">
                      <a:extLst>
                        <a:ext uri="{FF2B5EF4-FFF2-40B4-BE49-F238E27FC236}">
                          <a16:creationId xmlns:a16="http://schemas.microsoft.com/office/drawing/2014/main" id="{E2133ABE-58C7-6440-A916-40C478BDDD9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45803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직선 연결선[R] 349">
                      <a:extLst>
                        <a:ext uri="{FF2B5EF4-FFF2-40B4-BE49-F238E27FC236}">
                          <a16:creationId xmlns:a16="http://schemas.microsoft.com/office/drawing/2014/main" id="{654B816C-468E-1E47-99C2-8963E7488E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7525" y="3625672"/>
                      <a:ext cx="0" cy="59197"/>
                    </a:xfrm>
                    <a:prstGeom prst="line">
                      <a:avLst/>
                    </a:prstGeom>
                    <a:ln w="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1" name="직선 화살표 연결선 340">
                    <a:extLst>
                      <a:ext uri="{FF2B5EF4-FFF2-40B4-BE49-F238E27FC236}">
                        <a16:creationId xmlns:a16="http://schemas.microsoft.com/office/drawing/2014/main" id="{D0C50A9F-4930-374F-B3CE-E3159E4FA1A7}"/>
                      </a:ext>
                    </a:extLst>
                  </p:cNvPr>
                  <p:cNvCxnSpPr/>
                  <p:nvPr/>
                </p:nvCxnSpPr>
                <p:spPr>
                  <a:xfrm>
                    <a:off x="7174976" y="2062198"/>
                    <a:ext cx="0" cy="209529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그룹 328">
                  <a:extLst>
                    <a:ext uri="{FF2B5EF4-FFF2-40B4-BE49-F238E27FC236}">
                      <a16:creationId xmlns:a16="http://schemas.microsoft.com/office/drawing/2014/main" id="{7FC5154D-28E8-1649-843B-DB082D5207EF}"/>
                    </a:ext>
                  </a:extLst>
                </p:cNvPr>
                <p:cNvGrpSpPr/>
                <p:nvPr/>
              </p:nvGrpSpPr>
              <p:grpSpPr>
                <a:xfrm>
                  <a:off x="5860619" y="3181244"/>
                  <a:ext cx="616548" cy="709001"/>
                  <a:chOff x="447214" y="2983829"/>
                  <a:chExt cx="616548" cy="709001"/>
                </a:xfrm>
              </p:grpSpPr>
              <p:sp>
                <p:nvSpPr>
                  <p:cNvPr id="330" name="직사각형 329">
                    <a:extLst>
                      <a:ext uri="{FF2B5EF4-FFF2-40B4-BE49-F238E27FC236}">
                        <a16:creationId xmlns:a16="http://schemas.microsoft.com/office/drawing/2014/main" id="{1621ECB3-56D5-8048-BC00-CA9C001678FC}"/>
                      </a:ext>
                    </a:extLst>
                  </p:cNvPr>
                  <p:cNvSpPr/>
                  <p:nvPr/>
                </p:nvSpPr>
                <p:spPr>
                  <a:xfrm>
                    <a:off x="447214" y="2990615"/>
                    <a:ext cx="616548" cy="70221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ADB5ED9C-B550-484D-92C7-AFF98869BF20}"/>
                      </a:ext>
                    </a:extLst>
                  </p:cNvPr>
                  <p:cNvSpPr/>
                  <p:nvPr/>
                </p:nvSpPr>
                <p:spPr>
                  <a:xfrm>
                    <a:off x="688833" y="29838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747CFDB8-CC54-7A45-821E-AD71B224D777}"/>
                      </a:ext>
                    </a:extLst>
                  </p:cNvPr>
                  <p:cNvSpPr/>
                  <p:nvPr/>
                </p:nvSpPr>
                <p:spPr>
                  <a:xfrm>
                    <a:off x="688833" y="315146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3" name="타원 332">
                    <a:extLst>
                      <a:ext uri="{FF2B5EF4-FFF2-40B4-BE49-F238E27FC236}">
                        <a16:creationId xmlns:a16="http://schemas.microsoft.com/office/drawing/2014/main" id="{FDA13DB5-3BB6-E640-B9EA-24D84698F8E1}"/>
                      </a:ext>
                    </a:extLst>
                  </p:cNvPr>
                  <p:cNvSpPr/>
                  <p:nvPr/>
                </p:nvSpPr>
                <p:spPr>
                  <a:xfrm>
                    <a:off x="688833" y="334958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4" name="타원 333">
                    <a:extLst>
                      <a:ext uri="{FF2B5EF4-FFF2-40B4-BE49-F238E27FC236}">
                        <a16:creationId xmlns:a16="http://schemas.microsoft.com/office/drawing/2014/main" id="{2D18DBB7-6B69-E84F-8DF5-DE385C48B3C9}"/>
                      </a:ext>
                    </a:extLst>
                  </p:cNvPr>
                  <p:cNvSpPr/>
                  <p:nvPr/>
                </p:nvSpPr>
                <p:spPr>
                  <a:xfrm>
                    <a:off x="688833" y="3517229"/>
                    <a:ext cx="127864" cy="1084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35" name="직선 연결선[R] 334">
                    <a:extLst>
                      <a:ext uri="{FF2B5EF4-FFF2-40B4-BE49-F238E27FC236}">
                        <a16:creationId xmlns:a16="http://schemas.microsoft.com/office/drawing/2014/main" id="{7877065C-25DD-604D-AE9B-93986F8CD21A}"/>
                      </a:ext>
                    </a:extLst>
                  </p:cNvPr>
                  <p:cNvCxnSpPr>
                    <a:stCxn id="331" idx="4"/>
                    <a:endCxn id="332" idx="0"/>
                  </p:cNvCxnSpPr>
                  <p:nvPr/>
                </p:nvCxnSpPr>
                <p:spPr>
                  <a:xfrm>
                    <a:off x="752765" y="30922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[R] 335">
                    <a:extLst>
                      <a:ext uri="{FF2B5EF4-FFF2-40B4-BE49-F238E27FC236}">
                        <a16:creationId xmlns:a16="http://schemas.microsoft.com/office/drawing/2014/main" id="{641AE48B-9922-0746-8963-266421F6D9FE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27515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A12B98A6-2CD9-2943-B2F8-ED5600081483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45803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FE7186E8-2515-604C-B84B-7FF2E970B4CF}"/>
                      </a:ext>
                    </a:extLst>
                  </p:cNvPr>
                  <p:cNvCxnSpPr/>
                  <p:nvPr/>
                </p:nvCxnSpPr>
                <p:spPr>
                  <a:xfrm>
                    <a:off x="737525" y="3625672"/>
                    <a:ext cx="0" cy="59197"/>
                  </a:xfrm>
                  <a:prstGeom prst="line">
                    <a:avLst/>
                  </a:prstGeom>
                  <a:ln w="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7" name="직선 화살표 연결선 326">
                <a:extLst>
                  <a:ext uri="{FF2B5EF4-FFF2-40B4-BE49-F238E27FC236}">
                    <a16:creationId xmlns:a16="http://schemas.microsoft.com/office/drawing/2014/main" id="{E41FD55B-AC8A-0C4D-A8F3-BA0F095DCE80}"/>
                  </a:ext>
                </a:extLst>
              </p:cNvPr>
              <p:cNvCxnSpPr/>
              <p:nvPr/>
            </p:nvCxnSpPr>
            <p:spPr>
              <a:xfrm>
                <a:off x="6856900" y="2555793"/>
                <a:ext cx="0" cy="209529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302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25</cp:revision>
  <dcterms:created xsi:type="dcterms:W3CDTF">2021-02-03T11:16:31Z</dcterms:created>
  <dcterms:modified xsi:type="dcterms:W3CDTF">2021-03-19T00:59:37Z</dcterms:modified>
</cp:coreProperties>
</file>