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71"/>
  </p:normalViewPr>
  <p:slideViewPr>
    <p:cSldViewPr snapToGrid="0" snapToObjects="1" showGuides="1">
      <p:cViewPr varScale="1">
        <p:scale>
          <a:sx n="104" d="100"/>
          <a:sy n="104" d="100"/>
        </p:scale>
        <p:origin x="1096" y="20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2021. 3. 24.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324_replay" descr="0324_replay">
            <a:hlinkClick r:id="" action="ppaction://media"/>
            <a:extLst>
              <a:ext uri="{FF2B5EF4-FFF2-40B4-BE49-F238E27FC236}">
                <a16:creationId xmlns:a16="http://schemas.microsoft.com/office/drawing/2014/main" id="{411F1ACE-0B99-E649-8AC2-B368EB4AFA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1019" y="214989"/>
            <a:ext cx="6122988" cy="64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802FE1-5208-D04B-ACFD-0F921091DDDF}"/>
              </a:ext>
            </a:extLst>
          </p:cNvPr>
          <p:cNvSpPr/>
          <p:nvPr/>
        </p:nvSpPr>
        <p:spPr>
          <a:xfrm>
            <a:off x="4996652" y="302660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270000" y="2831868"/>
            <a:ext cx="4386262" cy="38737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0000" y="270569"/>
            <a:ext cx="4384800" cy="23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1852" y="394567"/>
            <a:ext cx="3564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1852" y="1084966"/>
            <a:ext cx="357187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69039" y="350026"/>
            <a:ext cx="43548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) (4-1-3-2-4)</a:t>
            </a:r>
          </a:p>
          <a:p>
            <a:r>
              <a:rPr kumimoji="1" lang="en-US" altLang="ko-KR" dirty="0"/>
              <a:t>• 5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69039" y="103230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en-US" altLang="ko-Kore-KR" dirty="0"/>
              <a:t>) (1-4-2-3-1)</a:t>
            </a:r>
          </a:p>
          <a:p>
            <a:r>
              <a:rPr kumimoji="1" lang="en-US" altLang="ko-KR" dirty="0"/>
              <a:t>• 5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348968" y="4967569"/>
            <a:ext cx="197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0000"/>
                </a:solidFill>
              </a:rPr>
              <a:t>Set1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50</a:t>
            </a:r>
            <a:r>
              <a:rPr kumimoji="1" lang="ko-KR" altLang="en-US" dirty="0"/>
              <a:t>초 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FEB20-D692-4A40-8DC9-48078C66F69E}"/>
              </a:ext>
            </a:extLst>
          </p:cNvPr>
          <p:cNvSpPr txBox="1"/>
          <p:nvPr/>
        </p:nvSpPr>
        <p:spPr>
          <a:xfrm>
            <a:off x="5582067" y="270569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47418" y="1851749"/>
            <a:ext cx="1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69039" y="18829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• 20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79134B-B042-2B4A-9FAE-9694F6CCA8FC}"/>
              </a:ext>
            </a:extLst>
          </p:cNvPr>
          <p:cNvSpPr txBox="1"/>
          <p:nvPr/>
        </p:nvSpPr>
        <p:spPr>
          <a:xfrm>
            <a:off x="6707777" y="688555"/>
            <a:ext cx="4354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Sequence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보여주는 동안 계속해서 손가락입력을 받으며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정확한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가 들어오는 개수를 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48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24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>
                <a:solidFill>
                  <a:srgbClr val="FF0000"/>
                </a:solidFill>
              </a:rPr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C000"/>
                </a:solidFill>
              </a:rPr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분 소요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 * </a:t>
            </a:r>
            <a:r>
              <a:rPr kumimoji="1" lang="en-US" altLang="ko-KR" dirty="0"/>
              <a:t>24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71463" y="996357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71463" y="1766865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E7831-C90C-BE48-AC5F-CD4DF7AF3B0C}"/>
              </a:ext>
            </a:extLst>
          </p:cNvPr>
          <p:cNvGrpSpPr/>
          <p:nvPr/>
        </p:nvGrpSpPr>
        <p:grpSpPr>
          <a:xfrm>
            <a:off x="790052" y="2974665"/>
            <a:ext cx="701040" cy="1829729"/>
            <a:chOff x="391069" y="3049311"/>
            <a:chExt cx="701040" cy="1829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ADD68E-26AE-4641-BB83-DB96678D05C1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7BA0D08-CA2D-F240-9DCB-1B7FEDF38BFC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282F353D-60E3-5043-9170-3DE89765A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F340F68-2F51-DB48-A996-CBD1AB9E2469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7BC0377A-0CE1-0B47-9980-C946478E3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4DF2A9-7892-6842-A332-0BF54CDE81C0}"/>
              </a:ext>
            </a:extLst>
          </p:cNvPr>
          <p:cNvGrpSpPr/>
          <p:nvPr/>
        </p:nvGrpSpPr>
        <p:grpSpPr>
          <a:xfrm>
            <a:off x="3202217" y="2974665"/>
            <a:ext cx="701040" cy="1829729"/>
            <a:chOff x="391069" y="3049311"/>
            <a:chExt cx="701040" cy="18297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73073E-6A36-394E-AB0A-A0BA92B1A8B2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C2F4C0-5F9E-7144-B4C9-B63C95BCD4BA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C7306C2F-832B-5147-AF4E-DFB3E235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88BBB36-5B00-8C4F-9C7F-95F11819CDC2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F312A707-1B8F-EB41-9697-CA861AF99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A87A737-7456-C440-BF5C-ED6EB66FB19C}"/>
              </a:ext>
            </a:extLst>
          </p:cNvPr>
          <p:cNvSpPr txBox="1"/>
          <p:nvPr/>
        </p:nvSpPr>
        <p:spPr>
          <a:xfrm>
            <a:off x="2472356" y="4939890"/>
            <a:ext cx="204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C000"/>
                </a:solidFill>
              </a:rPr>
              <a:t>Set</a:t>
            </a:r>
            <a:r>
              <a:rPr kumimoji="1" lang="en-US" altLang="ko-KR" dirty="0">
                <a:solidFill>
                  <a:srgbClr val="FFC000"/>
                </a:solidFill>
              </a:rPr>
              <a:t>2</a:t>
            </a:r>
            <a:endParaRPr kumimoji="1" lang="en-US" altLang="ko-Kore-KR" dirty="0">
              <a:solidFill>
                <a:srgbClr val="FFC000"/>
              </a:solidFill>
            </a:endParaRP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rgbClr val="00B050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chemeClr val="accent1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50</a:t>
            </a:r>
            <a:r>
              <a:rPr kumimoji="1" lang="ko-KR" altLang="en-US" dirty="0"/>
              <a:t>초 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DE28E5E6-3AC1-8948-ABA7-887D810E1FE3}"/>
              </a:ext>
            </a:extLst>
          </p:cNvPr>
          <p:cNvCxnSpPr>
            <a:cxnSpLocks/>
          </p:cNvCxnSpPr>
          <p:nvPr/>
        </p:nvCxnSpPr>
        <p:spPr>
          <a:xfrm>
            <a:off x="2342674" y="2831868"/>
            <a:ext cx="0" cy="387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185A78-AF7E-3940-877B-8B28D64876DA}"/>
              </a:ext>
            </a:extLst>
          </p:cNvPr>
          <p:cNvGrpSpPr/>
          <p:nvPr/>
        </p:nvGrpSpPr>
        <p:grpSpPr>
          <a:xfrm>
            <a:off x="5438895" y="712109"/>
            <a:ext cx="1052187" cy="5888605"/>
            <a:chOff x="5797543" y="476045"/>
            <a:chExt cx="1052187" cy="588860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6B1706F-30D8-194A-8E4E-06C5B7E2BDF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43561-12BC-C344-B1D2-9D33076FC068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002C9A9-32A9-FC41-9432-A7FE1172C5D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BED4E72-66DE-8A4B-B306-1F7CC032915F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9D3B1B6-182C-7643-82D2-8DC8C55659F5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AA7745C-CFD7-FC41-85D7-0E13F2F852D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1532E18-3C99-1949-AFA1-049D1798F6FF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752A161-0863-A345-B5F9-E0EF40B0F34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BF4FF8A-53B9-0A4B-B2D0-E291A20A223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126" name="직선 연결선[R] 125">
                <a:extLst>
                  <a:ext uri="{FF2B5EF4-FFF2-40B4-BE49-F238E27FC236}">
                    <a16:creationId xmlns:a16="http://schemas.microsoft.com/office/drawing/2014/main" id="{B97D9674-00DB-4944-95A3-CF8206000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E7D8CA-5ED3-AD41-ACA9-C34A74B2C05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직선 연결선[R] 127">
                <a:extLst>
                  <a:ext uri="{FF2B5EF4-FFF2-40B4-BE49-F238E27FC236}">
                    <a16:creationId xmlns:a16="http://schemas.microsoft.com/office/drawing/2014/main" id="{0BA06A3A-39D7-C14C-860F-897FB8A0D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549084B-F231-A641-968C-F3C3E2FC794D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1EFF9D7-AD2F-4444-B67B-CFAB1F76E067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679747D-74BC-954C-815B-FCE9894F137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2" name="직선 연결선[R] 131">
                <a:extLst>
                  <a:ext uri="{FF2B5EF4-FFF2-40B4-BE49-F238E27FC236}">
                    <a16:creationId xmlns:a16="http://schemas.microsoft.com/office/drawing/2014/main" id="{10FC3370-C7CE-1B43-AC8F-806A52458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9531015-43A2-4C4E-83EB-C8C84EEDA0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4" name="직선 연결선[R] 133">
                <a:extLst>
                  <a:ext uri="{FF2B5EF4-FFF2-40B4-BE49-F238E27FC236}">
                    <a16:creationId xmlns:a16="http://schemas.microsoft.com/office/drawing/2014/main" id="{30EC2C6C-3B34-B54D-8DC7-431F5FFB2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 flipV="1">
            <a:off x="684184" y="3135194"/>
            <a:ext cx="989373" cy="168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10198907" y="3171684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684184" y="3362654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10198907" y="3429000"/>
            <a:ext cx="9893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디폴트 상태</a:t>
            </a:r>
            <a:endParaRPr kumimoji="1" lang="en-US" altLang="ko-KR" sz="1200" dirty="0"/>
          </a:p>
          <a:p>
            <a:r>
              <a:rPr kumimoji="1" lang="en-US" altLang="ko-KR" sz="1200" dirty="0"/>
              <a:t>(10</a:t>
            </a:r>
            <a:r>
              <a:rPr kumimoji="1" lang="ko-KR" altLang="en-US" sz="1200" dirty="0"/>
              <a:t>분</a:t>
            </a:r>
            <a:r>
              <a:rPr kumimoji="1" lang="en-US" altLang="ko-KR" dirty="0"/>
              <a:t>)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224603" y="2883386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1589369" y="2898935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19369" y="259084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11522090" y="25335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2" y="2976819"/>
            <a:ext cx="432000" cy="432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1800000" y="1391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2924105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9379933" y="138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832236" y="5050958"/>
            <a:ext cx="440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116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</a:t>
            </a:r>
            <a:r>
              <a:rPr kumimoji="1" lang="ko-KR" altLang="en-US" dirty="0"/>
              <a:t>디폴트 상태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분 포함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885A75-DC8F-8A41-8AC8-9B6611D8E7AE}"/>
              </a:ext>
            </a:extLst>
          </p:cNvPr>
          <p:cNvSpPr txBox="1"/>
          <p:nvPr/>
        </p:nvSpPr>
        <p:spPr>
          <a:xfrm>
            <a:off x="3910674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43C75F9-1052-E741-B273-FDC9C5691C75}"/>
              </a:ext>
            </a:extLst>
          </p:cNvPr>
          <p:cNvSpPr txBox="1"/>
          <p:nvPr/>
        </p:nvSpPr>
        <p:spPr>
          <a:xfrm>
            <a:off x="4975843" y="13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1CF5325-7D95-7740-AE4B-F74AAC37ACBD}"/>
              </a:ext>
            </a:extLst>
          </p:cNvPr>
          <p:cNvSpPr txBox="1"/>
          <p:nvPr/>
        </p:nvSpPr>
        <p:spPr>
          <a:xfrm>
            <a:off x="6072726" y="137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8FB967-B587-3143-9AAA-EF3BB15C8F09}"/>
              </a:ext>
            </a:extLst>
          </p:cNvPr>
          <p:cNvSpPr txBox="1"/>
          <p:nvPr/>
        </p:nvSpPr>
        <p:spPr>
          <a:xfrm>
            <a:off x="7217136" y="1376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56FE9D6-C3C6-DE41-8A7A-0FABBB681CF1}"/>
              </a:ext>
            </a:extLst>
          </p:cNvPr>
          <p:cNvSpPr txBox="1"/>
          <p:nvPr/>
        </p:nvSpPr>
        <p:spPr>
          <a:xfrm>
            <a:off x="8286862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pic>
        <p:nvPicPr>
          <p:cNvPr id="417" name="그림 416">
            <a:extLst>
              <a:ext uri="{FF2B5EF4-FFF2-40B4-BE49-F238E27FC236}">
                <a16:creationId xmlns:a16="http://schemas.microsoft.com/office/drawing/2014/main" id="{D3419CCA-6BDA-434F-8E41-5E75EE60C9B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92" y="2961579"/>
            <a:ext cx="432000" cy="432000"/>
          </a:xfrm>
          <a:prstGeom prst="rect">
            <a:avLst/>
          </a:prstGeom>
        </p:spPr>
      </p:pic>
      <p:pic>
        <p:nvPicPr>
          <p:cNvPr id="418" name="그림 417">
            <a:extLst>
              <a:ext uri="{FF2B5EF4-FFF2-40B4-BE49-F238E27FC236}">
                <a16:creationId xmlns:a16="http://schemas.microsoft.com/office/drawing/2014/main" id="{D8592978-C7D8-B747-8CDC-49594E19B2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52" y="2946339"/>
            <a:ext cx="432000" cy="432000"/>
          </a:xfrm>
          <a:prstGeom prst="rect">
            <a:avLst/>
          </a:prstGeom>
        </p:spPr>
      </p:pic>
      <p:pic>
        <p:nvPicPr>
          <p:cNvPr id="419" name="그림 418">
            <a:extLst>
              <a:ext uri="{FF2B5EF4-FFF2-40B4-BE49-F238E27FC236}">
                <a16:creationId xmlns:a16="http://schemas.microsoft.com/office/drawing/2014/main" id="{F59D5C4E-9085-E447-A407-9F64324FDC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92" y="2961579"/>
            <a:ext cx="432000" cy="432000"/>
          </a:xfrm>
          <a:prstGeom prst="rect">
            <a:avLst/>
          </a:prstGeom>
        </p:spPr>
      </p:pic>
      <p:pic>
        <p:nvPicPr>
          <p:cNvPr id="420" name="그림 419">
            <a:extLst>
              <a:ext uri="{FF2B5EF4-FFF2-40B4-BE49-F238E27FC236}">
                <a16:creationId xmlns:a16="http://schemas.microsoft.com/office/drawing/2014/main" id="{79FE6B89-94F0-394E-B2F4-2E9E04CBB0D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32" y="2946339"/>
            <a:ext cx="432000" cy="432000"/>
          </a:xfrm>
          <a:prstGeom prst="rect">
            <a:avLst/>
          </a:prstGeom>
        </p:spPr>
      </p:pic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D3B19DE4-AA80-2E4D-8521-21180CB54D42}"/>
              </a:ext>
            </a:extLst>
          </p:cNvPr>
          <p:cNvGrpSpPr/>
          <p:nvPr/>
        </p:nvGrpSpPr>
        <p:grpSpPr>
          <a:xfrm>
            <a:off x="1908000" y="1800000"/>
            <a:ext cx="468000" cy="2520000"/>
            <a:chOff x="5797543" y="476045"/>
            <a:chExt cx="1052187" cy="5888605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DC6AD73-97EF-E54E-9763-1E64981714A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1218C026-B7B0-7940-98DA-1E6E875B093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A8D33875-F63D-1A46-9F6B-C213B373504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A20EABA3-1454-7141-A846-95F833DD876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F19635DF-8A31-974D-95E1-1CD3124B20AB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A63EDAC1-3AAF-E641-8056-9169929B85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BC42AAF2-B208-BF43-ACE2-072DEEC5AFBD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F562A737-9068-5841-86F2-413C0CE0C74A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BA7DFD88-C2EF-AC48-8287-63B3E8BEA0E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39" name="직선 연결선[R] 438">
                <a:extLst>
                  <a:ext uri="{FF2B5EF4-FFF2-40B4-BE49-F238E27FC236}">
                    <a16:creationId xmlns:a16="http://schemas.microsoft.com/office/drawing/2014/main" id="{D22EA568-83BE-354F-B42E-41CD0238F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D9A73C52-79B4-754A-B920-101E06CE94FC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41" name="직선 연결선[R] 440">
                <a:extLst>
                  <a:ext uri="{FF2B5EF4-FFF2-40B4-BE49-F238E27FC236}">
                    <a16:creationId xmlns:a16="http://schemas.microsoft.com/office/drawing/2014/main" id="{7ADA27AA-AB59-C245-928A-F0FC8092F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27D917BA-B802-0B4F-96C1-6951F7F39B9E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9F8EB6F1-878C-BA40-A061-52B6165FEE2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811D3E94-0A71-A546-9CE6-443EB65E060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4" name="직선 연결선[R] 433">
                <a:extLst>
                  <a:ext uri="{FF2B5EF4-FFF2-40B4-BE49-F238E27FC236}">
                    <a16:creationId xmlns:a16="http://schemas.microsoft.com/office/drawing/2014/main" id="{5207B27C-7CCD-414B-9D74-B78FADC02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F9EB0145-C585-7F4E-AB1C-29BD4F0494E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6" name="직선 연결선[R] 435">
                <a:extLst>
                  <a:ext uri="{FF2B5EF4-FFF2-40B4-BE49-F238E27FC236}">
                    <a16:creationId xmlns:a16="http://schemas.microsoft.com/office/drawing/2014/main" id="{ECFA5758-9EB9-B047-9E54-45B6AC101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2BB39A6B-FF8C-D244-9102-1F1B5368813A}"/>
              </a:ext>
            </a:extLst>
          </p:cNvPr>
          <p:cNvGrpSpPr/>
          <p:nvPr/>
        </p:nvGrpSpPr>
        <p:grpSpPr>
          <a:xfrm>
            <a:off x="2988000" y="1800000"/>
            <a:ext cx="468000" cy="2520000"/>
            <a:chOff x="5797543" y="476045"/>
            <a:chExt cx="1052187" cy="5888605"/>
          </a:xfrm>
        </p:grpSpPr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EF75879C-85A5-674E-BB5F-FDB1F8DEAEA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0FF8B10B-7731-6D4A-A7C6-00DC58AE1A05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62" name="그룹 461">
                <a:extLst>
                  <a:ext uri="{FF2B5EF4-FFF2-40B4-BE49-F238E27FC236}">
                    <a16:creationId xmlns:a16="http://schemas.microsoft.com/office/drawing/2014/main" id="{0C71E2FC-EF03-9C4B-8D90-34C789CC908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7CA46407-94DA-504F-9084-64BB022CC172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AD3FC3C9-A89B-0C49-B7E4-D252C1B41FA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166585CD-9186-3A40-951A-5B0DC89241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A51D9C26-6720-4843-8E46-0D45D0778AD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4FB1556F-A924-2949-9C31-255EE2EB325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EADEC9AB-8CF0-0C49-85DB-59EB52756DD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58" name="직선 연결선[R] 457">
                <a:extLst>
                  <a:ext uri="{FF2B5EF4-FFF2-40B4-BE49-F238E27FC236}">
                    <a16:creationId xmlns:a16="http://schemas.microsoft.com/office/drawing/2014/main" id="{C819F16D-1252-1147-A65C-24FA981F0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5D2BC505-6802-DD42-BC51-75D91C2E571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0" name="직선 연결선[R] 459">
                <a:extLst>
                  <a:ext uri="{FF2B5EF4-FFF2-40B4-BE49-F238E27FC236}">
                    <a16:creationId xmlns:a16="http://schemas.microsoft.com/office/drawing/2014/main" id="{0B0DEEF7-FEF1-6E4E-9311-422E882AC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549E21F0-BBD9-0C4F-807D-D7DEA1F84FD8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06356A53-7B55-4944-B344-3DA6162B620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181D10D8-4A7B-EE4E-B969-A2FAF8C90B81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3" name="직선 연결선[R] 452">
                <a:extLst>
                  <a:ext uri="{FF2B5EF4-FFF2-40B4-BE49-F238E27FC236}">
                    <a16:creationId xmlns:a16="http://schemas.microsoft.com/office/drawing/2014/main" id="{0589C854-90A3-3547-BCE4-2F911F12D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5A785B13-ACCC-D34F-833B-C257449A634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5" name="직선 연결선[R] 454">
                <a:extLst>
                  <a:ext uri="{FF2B5EF4-FFF2-40B4-BE49-F238E27FC236}">
                    <a16:creationId xmlns:a16="http://schemas.microsoft.com/office/drawing/2014/main" id="{EC0C3E2C-E7A9-8C4C-8B5C-B2B34B029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CD2FF5B1-A0D7-A640-B47E-117B5CBAFAC1}"/>
              </a:ext>
            </a:extLst>
          </p:cNvPr>
          <p:cNvGrpSpPr/>
          <p:nvPr/>
        </p:nvGrpSpPr>
        <p:grpSpPr>
          <a:xfrm>
            <a:off x="3978000" y="1800000"/>
            <a:ext cx="468000" cy="2520000"/>
            <a:chOff x="5797543" y="476045"/>
            <a:chExt cx="1052187" cy="5888605"/>
          </a:xfrm>
        </p:grpSpPr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28782F8A-87E7-B74D-BB9D-BCA31FF2C3B0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025B67DB-DC48-0148-BE10-E09E6256D459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C929EB97-A0A1-6841-A351-88BDD612CCBA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C35F6351-51FD-D849-8965-77B3C6DA35F0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A6D3D27B-0027-E743-8E12-05340B7758E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4" name="타원 483">
                  <a:extLst>
                    <a:ext uri="{FF2B5EF4-FFF2-40B4-BE49-F238E27FC236}">
                      <a16:creationId xmlns:a16="http://schemas.microsoft.com/office/drawing/2014/main" id="{3DE7D333-3276-2F41-8391-17426ECD5767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6CDB1F24-5955-A441-8EEC-D3BB53373719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AFF4C437-9A0C-264B-9034-B9334D7C990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87199B29-F254-6E40-98A6-4764A6F4A4A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D0BFD87C-C894-734A-8059-B0FE93876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DAE67592-D602-4149-92C6-69F1F5BB1B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4086A10A-6095-7444-83E7-25319591F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9B632EED-B828-3A4A-BD1E-7FE8C74F1DA0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F1E95E6A-EC8B-5041-9F4E-BF02DE4BD7B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0EF8ED13-9B19-194A-B012-891FC554829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1A0F18F7-81D1-5041-AA0C-F083C0EF9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C92370B4-52AA-DF4B-8C6A-DF4D8296407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E18A9CEB-F21B-D345-929C-61C03689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89341A56-DBDB-D248-91A7-4C42F3295F82}"/>
              </a:ext>
            </a:extLst>
          </p:cNvPr>
          <p:cNvGrpSpPr/>
          <p:nvPr/>
        </p:nvGrpSpPr>
        <p:grpSpPr>
          <a:xfrm>
            <a:off x="5029514" y="1800000"/>
            <a:ext cx="468000" cy="2520000"/>
            <a:chOff x="5797543" y="476045"/>
            <a:chExt cx="1052187" cy="5888605"/>
          </a:xfrm>
        </p:grpSpPr>
        <p:grpSp>
          <p:nvGrpSpPr>
            <p:cNvPr id="505" name="그룹 504">
              <a:extLst>
                <a:ext uri="{FF2B5EF4-FFF2-40B4-BE49-F238E27FC236}">
                  <a16:creationId xmlns:a16="http://schemas.microsoft.com/office/drawing/2014/main" id="{83A4E4BD-8B1D-EA49-87C0-ED65AFF960E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25B8A31A-A66C-2048-96C9-319E660F5A1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B6A6D290-356A-AE49-9769-BDA991B34E1F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F96BD5F4-3556-3E45-BA5E-19DAD6579C9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3D7BDAAF-1006-E648-9247-92EE76AB559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F820739-4DAD-8A4D-BFC3-929D4DAA94E5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7895F154-4233-964D-81D0-40498685602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7C5A5E59-4F03-6243-84D5-BBAA28EBBF91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7B79D63C-2A2D-6A4D-A439-7A92085FF6FC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CD8DB423-0E7A-D04F-A78C-30E2AA12A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F411D39-20EE-5E4E-BA88-41F032D4663B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017D89F1-8EFC-EF47-9600-1001CD5E7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3B04D95-4FF2-9148-BD68-7211134371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7A396DA8-94C1-894A-B4B3-E8782CB6329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AB1B1FDD-D87F-8D46-B5D7-84552E696D1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96F5693B-7EA7-8642-9E80-F0CDA667A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38D0BD3B-A2A0-574C-958E-6AE7B320FB58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F3597916-F688-F34D-BF57-ACE1E93B6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0E391C40-022C-4E4C-ADF6-5A21585587F7}"/>
              </a:ext>
            </a:extLst>
          </p:cNvPr>
          <p:cNvGrpSpPr/>
          <p:nvPr/>
        </p:nvGrpSpPr>
        <p:grpSpPr>
          <a:xfrm>
            <a:off x="6068164" y="1800000"/>
            <a:ext cx="468000" cy="2520000"/>
            <a:chOff x="5797543" y="476045"/>
            <a:chExt cx="1052187" cy="5888605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F8C28690-E071-8748-AEBA-C30289D3E66E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62349919-E2C4-0249-81FA-5B2724541F3F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B8B911A-F877-5A44-B81D-F22FF70FCB70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959AF4D2-AF28-D948-9E5A-262BD6CAFD1A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D0F57F73-323E-DB4A-AEA7-529E36F13BB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ECCE60A1-0778-1C49-9906-A5F086D8EE80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15252967-6674-7A49-ABD3-ECA6B807E910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6D27434B-B62F-E547-B3B9-51E5EFB7DA9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71730DE0-D9AE-2A49-BD65-47DF7F211688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34" name="직선 연결선[R] 533">
                <a:extLst>
                  <a:ext uri="{FF2B5EF4-FFF2-40B4-BE49-F238E27FC236}">
                    <a16:creationId xmlns:a16="http://schemas.microsoft.com/office/drawing/2014/main" id="{E56F0C36-EE42-B748-AE33-E23A612AB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57F35B28-F047-504E-AE5F-6AEB8A82E612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36" name="직선 연결선[R] 535">
                <a:extLst>
                  <a:ext uri="{FF2B5EF4-FFF2-40B4-BE49-F238E27FC236}">
                    <a16:creationId xmlns:a16="http://schemas.microsoft.com/office/drawing/2014/main" id="{E894AC97-2CC8-8447-B51C-E045A3101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494CBCC3-DD04-C248-B233-4CE757C8C4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4AC2DE76-6473-4A45-A92A-7CDF84A51B65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D0E82763-3648-7845-9B90-D31B2714430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29" name="직선 연결선[R] 528">
                <a:extLst>
                  <a:ext uri="{FF2B5EF4-FFF2-40B4-BE49-F238E27FC236}">
                    <a16:creationId xmlns:a16="http://schemas.microsoft.com/office/drawing/2014/main" id="{FB1E48E2-4E3B-6F44-BB70-15A6DAE18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B921B1CE-477C-714A-B2BD-D54A36574C83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31" name="직선 연결선[R] 530">
                <a:extLst>
                  <a:ext uri="{FF2B5EF4-FFF2-40B4-BE49-F238E27FC236}">
                    <a16:creationId xmlns:a16="http://schemas.microsoft.com/office/drawing/2014/main" id="{AD2109FA-62B6-434E-B003-9DD4FC85BF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73670E2A-87F6-8A40-AEC8-16AEC57C4792}"/>
              </a:ext>
            </a:extLst>
          </p:cNvPr>
          <p:cNvGrpSpPr/>
          <p:nvPr/>
        </p:nvGrpSpPr>
        <p:grpSpPr>
          <a:xfrm>
            <a:off x="7297766" y="1754720"/>
            <a:ext cx="468000" cy="2520000"/>
            <a:chOff x="5797543" y="476045"/>
            <a:chExt cx="1052187" cy="5888605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8270F77D-68DC-2645-AB2A-F7C5BCA93F1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4014DE81-8D65-A14B-A582-ED773791552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B6BB54C6-FEEB-E244-A39F-39BB69A8DD2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B73ED04E-B439-2747-8681-54AA72745709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0263362E-25DD-384D-9864-8B53817D7F43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EFEB9625-C19E-FD49-9DC9-E28255731408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5E6EC595-281E-ED4D-86BB-AFDD1AD372D4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2E684CC0-DA47-6048-A158-669A0EE2345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50862902-DC41-6847-A367-C644ECE1E4E0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044C40DE-C2BF-9C41-81F7-3832911B1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AFE9C20F-321B-8940-9BD0-E7D51506B4E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736FE7A5-22F3-6C4B-8177-96D8A0AF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D8BB379F-0C67-E748-B479-3E3C98A57E94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9FFE30BA-EAAC-4A45-9A6C-5E415F2816B4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CA023E03-A95D-7742-A1B6-388367473DCD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61791DA3-F430-2E44-A4D0-8D0CF7563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CCD6F05B-2F9B-C446-B002-02AA910B0E7F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C3B20C73-814F-6740-97E2-9183A6B58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A59E7A06-796B-A94F-8CC7-E7C47527A86D}"/>
              </a:ext>
            </a:extLst>
          </p:cNvPr>
          <p:cNvGrpSpPr/>
          <p:nvPr/>
        </p:nvGrpSpPr>
        <p:grpSpPr>
          <a:xfrm>
            <a:off x="8381258" y="1800000"/>
            <a:ext cx="468000" cy="2520000"/>
            <a:chOff x="5797543" y="476045"/>
            <a:chExt cx="1052187" cy="5888605"/>
          </a:xfrm>
        </p:grpSpPr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F5C5E3BF-D17A-434E-BC68-19E2BF581BD9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4EBBC13B-188C-A444-87A0-3497D279429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76" name="그룹 575">
                <a:extLst>
                  <a:ext uri="{FF2B5EF4-FFF2-40B4-BE49-F238E27FC236}">
                    <a16:creationId xmlns:a16="http://schemas.microsoft.com/office/drawing/2014/main" id="{E85E3B56-6F2C-A848-BF94-C62F1BDE400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6A7951FA-7A94-504F-8D76-946434A9EE36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593A8FC7-ED00-BA42-AAD1-28BA6A4FC85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DD08967C-E8CB-C247-859D-B47C78A67C6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64957EE4-9323-424B-BD5B-F9520244481A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0458B7E3-F408-564B-A860-579D7CF9E9D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E055382A-5197-D946-B234-30D9B306A66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2BAE5A17-629C-7B4D-B3AF-A4802CD1D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A83B36A7-3826-0A49-BBC6-D692FFE2D5A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D7785257-833C-D142-B843-0BB9E4F13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52C5165F-4C64-5D4B-A0F9-D4F703BAB951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BDD2FB34-7CB8-2D4B-8D91-94832F3A86D9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A5AF9835-6511-7140-85B6-93CEFA2A668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5D3D801E-2FD5-2745-875E-647E41AAA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FFA665B6-90F8-B141-8B10-E93963CBBB3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121D9BDC-692E-964B-91BF-1B7EDDEE2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6D482A02-7D81-8A48-87DA-BF7ED84FF142}"/>
              </a:ext>
            </a:extLst>
          </p:cNvPr>
          <p:cNvGrpSpPr/>
          <p:nvPr/>
        </p:nvGrpSpPr>
        <p:grpSpPr>
          <a:xfrm>
            <a:off x="9462607" y="1786928"/>
            <a:ext cx="468000" cy="2520000"/>
            <a:chOff x="5797543" y="476045"/>
            <a:chExt cx="1052187" cy="5888605"/>
          </a:xfrm>
        </p:grpSpPr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FEDC4D30-DA02-4746-B314-8C9C927A6EAA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31AEB87B-D1DA-7D47-84E9-3A14EC859D32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F0F83E54-68A3-4441-BC77-8EA906B9CB5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B7A76762-D675-F34E-8AE4-3BE3949BFCFC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697EAE80-9E2B-0740-960A-BFA453ADF55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F46442E5-E90A-C541-8198-B1CF8408889A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40A400EB-123F-904C-8681-1FE6DD3B31A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BEE15262-A8C2-5943-8A2D-FC710B9A8112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3F4F7F75-A9AF-544F-A4BA-51FC05432CBA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4197C304-0E02-014A-9D50-1A249FF7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A2D24AFE-A095-FA43-A207-51EAFF9F1A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D924224F-4FFD-5540-BBF4-9A0A43200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C8F293A2-6E15-3C46-B93F-716607FDFA97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7F3A37A4-254C-864E-A231-58AD9314DAF6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A757C1F7-2A53-3A45-85D3-BDEEFFCE7A6B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4ED3AFCC-83B4-6643-89ED-820FEBCA1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E8218400-2808-D049-B3E9-C77DD1B764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85C85903-F10F-464D-824B-E16E9750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99" name="그림 598">
            <a:extLst>
              <a:ext uri="{FF2B5EF4-FFF2-40B4-BE49-F238E27FC236}">
                <a16:creationId xmlns:a16="http://schemas.microsoft.com/office/drawing/2014/main" id="{3C1C6FB4-0E7D-124E-858E-55560E1B70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2930493"/>
            <a:ext cx="432000" cy="432000"/>
          </a:xfrm>
          <a:prstGeom prst="rect">
            <a:avLst/>
          </a:prstGeom>
        </p:spPr>
      </p:pic>
      <p:pic>
        <p:nvPicPr>
          <p:cNvPr id="600" name="그림 599">
            <a:extLst>
              <a:ext uri="{FF2B5EF4-FFF2-40B4-BE49-F238E27FC236}">
                <a16:creationId xmlns:a16="http://schemas.microsoft.com/office/drawing/2014/main" id="{6C524D8D-66A4-724E-8D3A-DB93A9036C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69" y="2930493"/>
            <a:ext cx="432000" cy="432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CBAB29F-4752-1A46-95B8-CA26EBD999B2}"/>
              </a:ext>
            </a:extLst>
          </p:cNvPr>
          <p:cNvSpPr txBox="1"/>
          <p:nvPr/>
        </p:nvSpPr>
        <p:spPr>
          <a:xfrm>
            <a:off x="1725068" y="44392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851FAAA-81FA-8F48-844F-410533BF383E}"/>
              </a:ext>
            </a:extLst>
          </p:cNvPr>
          <p:cNvSpPr txBox="1"/>
          <p:nvPr/>
        </p:nvSpPr>
        <p:spPr>
          <a:xfrm>
            <a:off x="2781013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12~24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D6FD1DE-FE22-FA42-BDB8-831EF82A3698}"/>
              </a:ext>
            </a:extLst>
          </p:cNvPr>
          <p:cNvSpPr txBox="1"/>
          <p:nvPr/>
        </p:nvSpPr>
        <p:spPr>
          <a:xfrm>
            <a:off x="3766663" y="4439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24~36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738C7D3-1684-FF45-97DE-BC121D59767E}"/>
              </a:ext>
            </a:extLst>
          </p:cNvPr>
          <p:cNvSpPr txBox="1"/>
          <p:nvPr/>
        </p:nvSpPr>
        <p:spPr>
          <a:xfrm>
            <a:off x="4837836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36~48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7C0984B8-077D-0F4D-A060-EEAD36E20AB3}"/>
              </a:ext>
            </a:extLst>
          </p:cNvPr>
          <p:cNvSpPr txBox="1"/>
          <p:nvPr/>
        </p:nvSpPr>
        <p:spPr>
          <a:xfrm>
            <a:off x="5823486" y="4439200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48~60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B5FC6B3-078F-444B-9BA3-C6D3548CAC20}"/>
              </a:ext>
            </a:extLst>
          </p:cNvPr>
          <p:cNvSpPr txBox="1"/>
          <p:nvPr/>
        </p:nvSpPr>
        <p:spPr>
          <a:xfrm>
            <a:off x="7052956" y="4435818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60~72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E806EC2-3BCE-EF43-9504-FEE35FF2BBD1}"/>
              </a:ext>
            </a:extLst>
          </p:cNvPr>
          <p:cNvSpPr txBox="1"/>
          <p:nvPr/>
        </p:nvSpPr>
        <p:spPr>
          <a:xfrm>
            <a:off x="8175890" y="4437786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72~84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7C909C6C-2208-1C4E-A9BB-87DD455B1CF2}"/>
              </a:ext>
            </a:extLst>
          </p:cNvPr>
          <p:cNvSpPr txBox="1"/>
          <p:nvPr/>
        </p:nvSpPr>
        <p:spPr>
          <a:xfrm>
            <a:off x="9259824" y="4445235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84~96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198</Words>
  <Application>Microsoft Macintosh PowerPoint</Application>
  <PresentationFormat>와이드스크린</PresentationFormat>
  <Paragraphs>45</Paragraphs>
  <Slides>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30</cp:revision>
  <dcterms:created xsi:type="dcterms:W3CDTF">2021-02-03T11:16:31Z</dcterms:created>
  <dcterms:modified xsi:type="dcterms:W3CDTF">2021-03-24T01:43:41Z</dcterms:modified>
</cp:coreProperties>
</file>