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  <p:sldId id="257" r:id="rId6"/>
    <p:sldId id="258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71"/>
  </p:normalViewPr>
  <p:slideViewPr>
    <p:cSldViewPr snapToGrid="0" snapToObjects="1" showGuides="1">
      <p:cViewPr varScale="1">
        <p:scale>
          <a:sx n="93" d="100"/>
          <a:sy n="93" d="100"/>
        </p:scale>
        <p:origin x="216" y="44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8E3F-7119-7F48-915F-0D35D61B2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D05A1C-1FA4-5148-98F2-02E57D2E4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4A053-666A-0740-97E7-BCFB9E37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2021. 4. 6.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F0129-2117-F04A-8EAC-BAD2CF5E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E1CE6-6DCE-F044-A20C-6B232A81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483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CA3AA-5342-A549-879F-E3F886CD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83A60-DAA6-F24C-AB01-919849259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7EAF9-0E1C-F54A-B2FE-4BE4EC12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2021. 4. 6.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AE0584-A9CA-B447-A009-96D5931A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9E4EA-5250-EA43-AA12-98225422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054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C5497E-1444-3844-A7D6-E6F6DA727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501CF-E193-4347-88E1-B7C8397D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1DCDB-2AF8-DA4A-87FC-04EC4BDC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2021. 4. 6.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C23C6-7AA4-134E-A8FF-E7DFA95D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BAE78-D9FA-6E4B-8DD0-AA4851FD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464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92E6-5E04-4440-AF94-3D58AD49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FADCD6-3B76-8240-A40A-1EB2D5C1E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BF069-D601-8E40-8C4C-A579BEC9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2021. 4. 6.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E1D40-6FF7-7A45-83B4-948B7AA7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6E25-4930-F346-9B24-7000230C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84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7AEDC-D8AA-1B42-AE33-38A646C4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90D6C-891E-8B4D-BE0C-0C636B36C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798C6-F09A-AE43-AB70-C75DFCA2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2021. 4. 6.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621CB-F0E1-624B-AAE2-68E3976E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0E8E0-1E3B-EF45-BE25-C7CE62E6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54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A1ED1-2728-9A4A-9994-FF0DE2C4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49618-4764-FA45-9372-519F1FA95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41C6B-98D0-0946-B3E6-4BD5D58A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548FC-D941-134D-9C4B-BBBB5F1B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2021. 4. 6.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7D10B-FB05-9445-BEB7-E5056A65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7A484-0031-9D49-9565-AAC47D59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89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CFB78-5466-9D45-A4F1-551F0E01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C650C-7883-FA4E-BCA5-E16A825D3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23F09-4F6E-CD4B-8329-028973CAE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D2680D-D3D8-F14A-A3FE-53B555C28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987CE4-5858-E542-B022-C1CC73769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50A9F6-D668-934B-AF59-8C79EBD5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2021. 4. 6.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6DD2DD-5694-8B4D-9E30-73090B7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4F3AF4-4C8D-3D45-A269-CF815E0F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00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DE49C-EFD3-BF42-82DE-38453D8A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7C9A8-967E-F648-8BFD-5F10FBD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2021. 4. 6.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226AD-1677-5E4A-95EF-111C4A49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73058-6ECC-8C4F-8407-29171F49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780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C6C17C-BB79-154D-A72C-3F26ADC4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2021. 4. 6.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DA8FF7-5437-5B46-8407-BC8119C2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6846F-02B4-8C46-B0CD-CF493960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768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9C7B-13D5-C547-8BA0-4895C0CD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C9945-BA11-FA44-B11A-E6D105F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6465DF-425A-6C49-A4DD-86B2E4F7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0D114D-1CCC-1D41-962E-7F440D4A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2021. 4. 6.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E92727-0EDC-9645-A4C6-1801E4CC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7CD11-1EEB-B741-9E79-975270FD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124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5D4B8-EFA1-AB4C-844B-08DA008B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BDAD13-C066-E445-A7EB-F98FDBA04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15E8E-6E1D-CB44-BCCB-364BCBA1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F5A0FE-320E-6549-A4DF-41178B86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52AB-7B13-A445-A3D7-E082C408E8F4}" type="datetimeFigureOut">
              <a:rPr kumimoji="1" lang="ko-Kore-KR" altLang="en-US" smtClean="0"/>
              <a:t>2021. 4. 6.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37A6-11AB-3140-9D10-3BE9DFBA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4AB60-668F-9541-88C5-7139DAF5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324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169F4A-2982-C046-BFC5-F9E99485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4C545-5F60-4A47-A0A4-EBE2476F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4CDAD-2852-FD47-916B-F3B3BCF14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52AB-7B13-A445-A3D7-E082C408E8F4}" type="datetimeFigureOut">
              <a:rPr kumimoji="1" lang="ko-Kore-KR" altLang="en-US" smtClean="0"/>
              <a:t>2021. 4. 6.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4336F-A9BC-7E48-A56A-5E48E0AB0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14759-C940-0643-8800-283ED87E1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6D08-B6CA-944D-9DEE-0AAEF29226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726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ueprint_0324v2" descr="blueprint_0324v2">
            <a:hlinkClick r:id="" action="ppaction://media"/>
            <a:extLst>
              <a:ext uri="{FF2B5EF4-FFF2-40B4-BE49-F238E27FC236}">
                <a16:creationId xmlns:a16="http://schemas.microsoft.com/office/drawing/2014/main" id="{8FA3B5CF-6B26-0146-9F8F-DDB6477E644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56707" y="643466"/>
            <a:ext cx="527858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7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4DEB6-64F9-8645-98C9-2562CCA69F52}"/>
              </a:ext>
            </a:extLst>
          </p:cNvPr>
          <p:cNvSpPr txBox="1"/>
          <p:nvPr/>
        </p:nvSpPr>
        <p:spPr>
          <a:xfrm>
            <a:off x="858982" y="914400"/>
            <a:ext cx="9467656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/>
              <a:t>지침</a:t>
            </a:r>
            <a:endParaRPr kumimoji="1" lang="en-US" altLang="ko-KR" sz="3200" b="1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인간의 학습 능력을 보고자 하는 실험입니다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오른손으로 실험에 임해주세요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solidFill>
                  <a:srgbClr val="FF0000"/>
                </a:solidFill>
              </a:rPr>
              <a:t>틀려도 괜찮습니다</a:t>
            </a:r>
            <a:r>
              <a:rPr kumimoji="1" lang="en-US" altLang="ko-KR" dirty="0">
                <a:solidFill>
                  <a:srgbClr val="FF0000"/>
                </a:solidFill>
              </a:rPr>
              <a:t>.</a:t>
            </a:r>
            <a:r>
              <a:rPr kumimoji="1" lang="ko-KR" altLang="en-US" dirty="0">
                <a:solidFill>
                  <a:srgbClr val="FF0000"/>
                </a:solidFill>
              </a:rPr>
              <a:t> 틀린지점부터 진행하시면 됩니다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빠르고 정확하게 시퀀스를 입력하도록 노력해주세요</a:t>
            </a:r>
            <a:r>
              <a:rPr kumimoji="1" lang="en-US" altLang="ko-KR" dirty="0"/>
              <a:t>(</a:t>
            </a:r>
            <a:r>
              <a:rPr kumimoji="1" lang="ko-KR" altLang="en-US" dirty="0"/>
              <a:t>*표시가 시퀀스를 맞춘 개수입니다</a:t>
            </a:r>
            <a:r>
              <a:rPr kumimoji="1"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검지</a:t>
            </a:r>
            <a:r>
              <a:rPr kumimoji="1" lang="en-US" altLang="ko-KR" dirty="0"/>
              <a:t>(1),</a:t>
            </a:r>
            <a:r>
              <a:rPr kumimoji="1" lang="ko-KR" altLang="en-US" dirty="0"/>
              <a:t> 중지</a:t>
            </a:r>
            <a:r>
              <a:rPr kumimoji="1" lang="en-US" altLang="ko-KR" dirty="0"/>
              <a:t>(2)</a:t>
            </a:r>
            <a:r>
              <a:rPr kumimoji="1" lang="ko-KR" altLang="en-US" dirty="0"/>
              <a:t> 약지</a:t>
            </a:r>
            <a:r>
              <a:rPr kumimoji="1" lang="en-US" altLang="ko-KR" dirty="0"/>
              <a:t>(3),</a:t>
            </a:r>
            <a:r>
              <a:rPr kumimoji="1" lang="ko-KR" altLang="en-US" dirty="0"/>
              <a:t> 소지</a:t>
            </a:r>
            <a:r>
              <a:rPr kumimoji="1" lang="en-US" altLang="ko-KR" dirty="0"/>
              <a:t>(4)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한번에 </a:t>
            </a:r>
            <a:r>
              <a:rPr kumimoji="1" lang="en-US" altLang="ko-KR" dirty="0"/>
              <a:t>12</a:t>
            </a:r>
            <a:r>
              <a:rPr kumimoji="1" lang="ko-KR" altLang="en-US" dirty="0"/>
              <a:t>분 동안 실험이 진행되며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번 진행됩니다</a:t>
            </a:r>
            <a:r>
              <a:rPr kumimoji="1" lang="en-US" altLang="ko-KR" dirty="0"/>
              <a:t>.(48</a:t>
            </a:r>
            <a:r>
              <a:rPr kumimoji="1" lang="ko-KR" altLang="en-US" dirty="0"/>
              <a:t>분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625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4D8F9-E9F6-8444-8848-DF7C9E873A7C}"/>
              </a:ext>
            </a:extLst>
          </p:cNvPr>
          <p:cNvSpPr txBox="1"/>
          <p:nvPr/>
        </p:nvSpPr>
        <p:spPr>
          <a:xfrm>
            <a:off x="942109" y="1163782"/>
            <a:ext cx="615424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b="1" dirty="0"/>
              <a:t>체크</a:t>
            </a:r>
            <a:r>
              <a:rPr kumimoji="1" lang="ko-KR" altLang="en-US" sz="3200" b="1" dirty="0"/>
              <a:t> 해야 </a:t>
            </a:r>
            <a:r>
              <a:rPr kumimoji="1" lang="ko-KR" altLang="en-US" sz="3200" b="1" dirty="0" err="1"/>
              <a:t>할것</a:t>
            </a:r>
            <a:endParaRPr kumimoji="1" lang="en-US" altLang="ko-KR" sz="3200" b="1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금속 물품 소지 여부</a:t>
            </a:r>
            <a:r>
              <a:rPr kumimoji="1" lang="en-US" altLang="ko-KR" dirty="0"/>
              <a:t>(</a:t>
            </a:r>
            <a:r>
              <a:rPr kumimoji="1" lang="ko-KR" altLang="en-US" dirty="0"/>
              <a:t>안경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핸드폰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치아 교정기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볼펜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…,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문신 여부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귀마개 착용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73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98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6802FE1-5208-D04B-ACFD-0F921091DDDF}"/>
              </a:ext>
            </a:extLst>
          </p:cNvPr>
          <p:cNvSpPr/>
          <p:nvPr/>
        </p:nvSpPr>
        <p:spPr>
          <a:xfrm>
            <a:off x="4996652" y="302660"/>
            <a:ext cx="6175559" cy="644850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2734648-69D6-CC40-A37B-DDABACB51525}"/>
              </a:ext>
            </a:extLst>
          </p:cNvPr>
          <p:cNvSpPr/>
          <p:nvPr/>
        </p:nvSpPr>
        <p:spPr>
          <a:xfrm>
            <a:off x="270000" y="2831868"/>
            <a:ext cx="4386262" cy="38737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2B3CAC28-1758-664E-A2C5-0B7757A6773A}"/>
              </a:ext>
            </a:extLst>
          </p:cNvPr>
          <p:cNvSpPr/>
          <p:nvPr/>
        </p:nvSpPr>
        <p:spPr>
          <a:xfrm>
            <a:off x="270000" y="270569"/>
            <a:ext cx="4384800" cy="23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9512B18-8510-3C42-A558-33DF272099A6}"/>
              </a:ext>
            </a:extLst>
          </p:cNvPr>
          <p:cNvSpPr/>
          <p:nvPr/>
        </p:nvSpPr>
        <p:spPr>
          <a:xfrm>
            <a:off x="611852" y="394567"/>
            <a:ext cx="356400" cy="1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7980F21-3BF3-C04E-83FE-347092929EB0}"/>
              </a:ext>
            </a:extLst>
          </p:cNvPr>
          <p:cNvSpPr/>
          <p:nvPr/>
        </p:nvSpPr>
        <p:spPr>
          <a:xfrm>
            <a:off x="611852" y="1084966"/>
            <a:ext cx="357187" cy="180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6680A6-859D-3D49-B12B-D58EE368F381}"/>
              </a:ext>
            </a:extLst>
          </p:cNvPr>
          <p:cNvSpPr txBox="1"/>
          <p:nvPr/>
        </p:nvSpPr>
        <p:spPr>
          <a:xfrm>
            <a:off x="969039" y="350026"/>
            <a:ext cx="435484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Sequence1(</a:t>
            </a:r>
            <a:r>
              <a:rPr kumimoji="1" lang="en-US" altLang="ko-Kore-KR" dirty="0">
                <a:solidFill>
                  <a:schemeClr val="accent1"/>
                </a:solidFill>
              </a:rPr>
              <a:t>Se1</a:t>
            </a:r>
            <a:r>
              <a:rPr kumimoji="1" lang="en-US" altLang="ko-Kore-KR" dirty="0"/>
              <a:t>) (4-1-3-2-4)</a:t>
            </a:r>
          </a:p>
          <a:p>
            <a:r>
              <a:rPr kumimoji="1" lang="en-US" altLang="ko-KR" dirty="0"/>
              <a:t>• 6</a:t>
            </a:r>
            <a:r>
              <a:rPr kumimoji="1" lang="ko-KR" altLang="en-US" dirty="0"/>
              <a:t>초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49713D-C9B8-EC41-B15C-61BF17168CFB}"/>
              </a:ext>
            </a:extLst>
          </p:cNvPr>
          <p:cNvSpPr txBox="1"/>
          <p:nvPr/>
        </p:nvSpPr>
        <p:spPr>
          <a:xfrm>
            <a:off x="969039" y="1032306"/>
            <a:ext cx="435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Sequence2(</a:t>
            </a:r>
            <a:r>
              <a:rPr kumimoji="1" lang="en-US" altLang="ko-Kore-KR" dirty="0">
                <a:solidFill>
                  <a:srgbClr val="00B050"/>
                </a:solidFill>
              </a:rPr>
              <a:t>Se2</a:t>
            </a:r>
            <a:r>
              <a:rPr kumimoji="1" lang="en-US" altLang="ko-Kore-KR" dirty="0"/>
              <a:t>) (1-4-2-3-1)</a:t>
            </a:r>
          </a:p>
          <a:p>
            <a:r>
              <a:rPr kumimoji="1" lang="en-US" altLang="ko-KR" dirty="0"/>
              <a:t>• 6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B12F5F-F5F5-E440-A426-BA1E30A8AD8E}"/>
              </a:ext>
            </a:extLst>
          </p:cNvPr>
          <p:cNvSpPr txBox="1"/>
          <p:nvPr/>
        </p:nvSpPr>
        <p:spPr>
          <a:xfrm>
            <a:off x="348968" y="4967569"/>
            <a:ext cx="1973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>
                <a:solidFill>
                  <a:srgbClr val="FF0000"/>
                </a:solidFill>
              </a:rPr>
              <a:t>Set1</a:t>
            </a:r>
            <a:r>
              <a:rPr kumimoji="1" lang="en-US" altLang="ko-Kore-KR" dirty="0"/>
              <a:t> </a:t>
            </a:r>
          </a:p>
          <a:p>
            <a:r>
              <a:rPr kumimoji="1" lang="en-US" altLang="ko-KR" dirty="0"/>
              <a:t>•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solidFill>
                  <a:schemeClr val="accent1"/>
                </a:solidFill>
              </a:rPr>
              <a:t>Se1</a:t>
            </a:r>
            <a:r>
              <a:rPr kumimoji="1" lang="en-US" altLang="ko-Kore-KR" dirty="0"/>
              <a:t> –&gt;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 -&gt; </a:t>
            </a:r>
            <a:r>
              <a:rPr kumimoji="1" lang="en-US" altLang="ko-Kore-KR" dirty="0">
                <a:solidFill>
                  <a:srgbClr val="00B050"/>
                </a:solidFill>
              </a:rPr>
              <a:t>Se2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r_t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R" dirty="0"/>
              <a:t>• 1</a:t>
            </a:r>
            <a:r>
              <a:rPr kumimoji="1" lang="ko-KR" altLang="en-US" dirty="0"/>
              <a:t>분 </a:t>
            </a:r>
            <a:endParaRPr kumimoji="1" lang="ko-Kore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5FEB20-D692-4A40-8DC9-48078C66F69E}"/>
              </a:ext>
            </a:extLst>
          </p:cNvPr>
          <p:cNvSpPr txBox="1"/>
          <p:nvPr/>
        </p:nvSpPr>
        <p:spPr>
          <a:xfrm>
            <a:off x="5582067" y="270569"/>
            <a:ext cx="72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Block</a:t>
            </a:r>
            <a:endParaRPr kumimoji="1" lang="ko-Kore-KR" altLang="en-US" dirty="0"/>
          </a:p>
        </p:txBody>
      </p: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C771C368-4F55-1249-BFF4-B693E5472911}"/>
              </a:ext>
            </a:extLst>
          </p:cNvPr>
          <p:cNvCxnSpPr>
            <a:cxnSpLocks/>
          </p:cNvCxnSpPr>
          <p:nvPr/>
        </p:nvCxnSpPr>
        <p:spPr>
          <a:xfrm flipH="1">
            <a:off x="747418" y="1851749"/>
            <a:ext cx="1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85EB5CA-2F0D-4141-BFE2-DD8BFDE508B0}"/>
              </a:ext>
            </a:extLst>
          </p:cNvPr>
          <p:cNvSpPr txBox="1"/>
          <p:nvPr/>
        </p:nvSpPr>
        <p:spPr>
          <a:xfrm>
            <a:off x="969039" y="1882984"/>
            <a:ext cx="397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/>
              <a:t>replay time(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r>
              <a:rPr kumimoji="1" lang="en-US" altLang="ko-KR" dirty="0"/>
              <a:t>• 24</a:t>
            </a:r>
            <a:r>
              <a:rPr kumimoji="1" lang="ko-KR" altLang="en-US" dirty="0"/>
              <a:t>초</a:t>
            </a:r>
            <a:endParaRPr kumimoji="1" lang="ko-Kore-KR" alt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779134B-B042-2B4A-9FAE-9694F6CCA8FC}"/>
              </a:ext>
            </a:extLst>
          </p:cNvPr>
          <p:cNvSpPr txBox="1"/>
          <p:nvPr/>
        </p:nvSpPr>
        <p:spPr>
          <a:xfrm>
            <a:off x="6707777" y="688555"/>
            <a:ext cx="43548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시퀀스에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개의 입력이 들어감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Sequence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보여주는 동안 계속해서 손가락입력을 받으며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정확한 </a:t>
            </a:r>
            <a:r>
              <a:rPr kumimoji="1" lang="en-US" altLang="ko-KR" dirty="0"/>
              <a:t>Sequence</a:t>
            </a:r>
            <a:r>
              <a:rPr kumimoji="1" lang="ko-KR" altLang="en-US" dirty="0"/>
              <a:t>가 들어오는 개수를 셈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블록 당 총 </a:t>
            </a:r>
            <a:r>
              <a:rPr kumimoji="1" lang="en-US" altLang="ko-KR" dirty="0"/>
              <a:t>24</a:t>
            </a:r>
            <a:r>
              <a:rPr kumimoji="1" lang="ko-KR" altLang="en-US" dirty="0"/>
              <a:t>개의 시퀀스 존재</a:t>
            </a:r>
            <a:endParaRPr kumimoji="1" lang="en-US" altLang="ko-KR" dirty="0"/>
          </a:p>
          <a:p>
            <a:r>
              <a:rPr kumimoji="1" lang="en-US" altLang="ko-KR" dirty="0"/>
              <a:t>• </a:t>
            </a:r>
            <a:r>
              <a:rPr kumimoji="1" lang="en-US" altLang="ko-Kore-KR" dirty="0"/>
              <a:t>1</a:t>
            </a:r>
            <a:r>
              <a:rPr kumimoji="1" lang="ko-KR" altLang="en-US" dirty="0"/>
              <a:t>블록 당 총 </a:t>
            </a:r>
            <a:r>
              <a:rPr kumimoji="1" lang="en-US" altLang="ko-KR" dirty="0"/>
              <a:t>12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 삽입</a:t>
            </a:r>
            <a:endParaRPr kumimoji="1" lang="en-US" altLang="ko-KR" dirty="0"/>
          </a:p>
          <a:p>
            <a:r>
              <a:rPr kumimoji="1" lang="en-US" altLang="ko-KR" dirty="0"/>
              <a:t>• 1</a:t>
            </a:r>
            <a:r>
              <a:rPr kumimoji="1" lang="ko-KR" altLang="en-US" dirty="0"/>
              <a:t>블록에 들어가는 </a:t>
            </a:r>
            <a:r>
              <a:rPr kumimoji="1" lang="en-US" altLang="ko-KR" dirty="0">
                <a:solidFill>
                  <a:srgbClr val="FF0000"/>
                </a:solidFill>
              </a:rPr>
              <a:t>Set1</a:t>
            </a:r>
            <a:r>
              <a:rPr kumimoji="1" lang="ko-KR" altLang="en-US" dirty="0"/>
              <a:t>과 </a:t>
            </a:r>
            <a:r>
              <a:rPr kumimoji="1" lang="en-US" altLang="ko-KR" dirty="0">
                <a:solidFill>
                  <a:srgbClr val="FFC000"/>
                </a:solidFill>
              </a:rPr>
              <a:t>Set2</a:t>
            </a:r>
            <a:r>
              <a:rPr kumimoji="1" lang="ko-KR" altLang="en-US" dirty="0"/>
              <a:t>의 비율은 각각 </a:t>
            </a:r>
            <a:r>
              <a:rPr kumimoji="1" lang="en-US" altLang="ko-KR" dirty="0"/>
              <a:t>50%</a:t>
            </a:r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블록에</a:t>
            </a:r>
            <a:r>
              <a:rPr kumimoji="1" lang="en-US" altLang="ko-KR" dirty="0"/>
              <a:t> </a:t>
            </a:r>
            <a:r>
              <a:rPr kumimoji="1" lang="ko-KR" altLang="en-US" dirty="0"/>
              <a:t>총 </a:t>
            </a:r>
            <a:r>
              <a:rPr kumimoji="1" lang="en-US" altLang="ko-KR" dirty="0"/>
              <a:t>12</a:t>
            </a:r>
            <a:r>
              <a:rPr kumimoji="1" lang="ko-KR" altLang="en-US" dirty="0"/>
              <a:t>분 소요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분 * </a:t>
            </a:r>
            <a:r>
              <a:rPr kumimoji="1" lang="en-US" altLang="ko-KR" dirty="0"/>
              <a:t>12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</p:txBody>
      </p:sp>
      <p:cxnSp>
        <p:nvCxnSpPr>
          <p:cNvPr id="155" name="직선 연결선[R] 154">
            <a:extLst>
              <a:ext uri="{FF2B5EF4-FFF2-40B4-BE49-F238E27FC236}">
                <a16:creationId xmlns:a16="http://schemas.microsoft.com/office/drawing/2014/main" id="{08FE50AE-10BC-2540-9B7C-3A05A43364DA}"/>
              </a:ext>
            </a:extLst>
          </p:cNvPr>
          <p:cNvCxnSpPr>
            <a:cxnSpLocks/>
          </p:cNvCxnSpPr>
          <p:nvPr/>
        </p:nvCxnSpPr>
        <p:spPr>
          <a:xfrm>
            <a:off x="271463" y="996357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[R] 156">
            <a:extLst>
              <a:ext uri="{FF2B5EF4-FFF2-40B4-BE49-F238E27FC236}">
                <a16:creationId xmlns:a16="http://schemas.microsoft.com/office/drawing/2014/main" id="{D5AE5374-F9DA-1C44-8583-D86645380828}"/>
              </a:ext>
            </a:extLst>
          </p:cNvPr>
          <p:cNvCxnSpPr>
            <a:cxnSpLocks/>
          </p:cNvCxnSpPr>
          <p:nvPr/>
        </p:nvCxnSpPr>
        <p:spPr>
          <a:xfrm>
            <a:off x="271463" y="1766865"/>
            <a:ext cx="43862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2E7831-C90C-BE48-AC5F-CD4DF7AF3B0C}"/>
              </a:ext>
            </a:extLst>
          </p:cNvPr>
          <p:cNvGrpSpPr/>
          <p:nvPr/>
        </p:nvGrpSpPr>
        <p:grpSpPr>
          <a:xfrm>
            <a:off x="790052" y="2974665"/>
            <a:ext cx="701040" cy="1829729"/>
            <a:chOff x="391069" y="3049311"/>
            <a:chExt cx="701040" cy="182972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7ADD68E-26AE-4641-BB83-DB96678D05C1}"/>
                </a:ext>
              </a:extLst>
            </p:cNvPr>
            <p:cNvSpPr/>
            <p:nvPr/>
          </p:nvSpPr>
          <p:spPr>
            <a:xfrm>
              <a:off x="391069" y="3049311"/>
              <a:ext cx="701040" cy="182972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7BA0D08-CA2D-F240-9DCB-1B7FEDF38BFC}"/>
                </a:ext>
              </a:extLst>
            </p:cNvPr>
            <p:cNvSpPr/>
            <p:nvPr/>
          </p:nvSpPr>
          <p:spPr>
            <a:xfrm>
              <a:off x="569218" y="3049311"/>
              <a:ext cx="356400" cy="180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282F353D-60E3-5043-9170-3DE89765A0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8" y="3229311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F340F68-2F51-DB48-A996-CBD1AB9E2469}"/>
                </a:ext>
              </a:extLst>
            </p:cNvPr>
            <p:cNvSpPr/>
            <p:nvPr/>
          </p:nvSpPr>
          <p:spPr>
            <a:xfrm>
              <a:off x="567725" y="3964972"/>
              <a:ext cx="357187" cy="18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69" name="직선 연결선[R] 68">
              <a:extLst>
                <a:ext uri="{FF2B5EF4-FFF2-40B4-BE49-F238E27FC236}">
                  <a16:creationId xmlns:a16="http://schemas.microsoft.com/office/drawing/2014/main" id="{7BC0377A-0CE1-0B47-9980-C946478E3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89" y="4159040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4DF2A9-7892-6842-A332-0BF54CDE81C0}"/>
              </a:ext>
            </a:extLst>
          </p:cNvPr>
          <p:cNvGrpSpPr/>
          <p:nvPr/>
        </p:nvGrpSpPr>
        <p:grpSpPr>
          <a:xfrm>
            <a:off x="3202217" y="2974665"/>
            <a:ext cx="701040" cy="1829729"/>
            <a:chOff x="391069" y="3049311"/>
            <a:chExt cx="701040" cy="182972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873073E-6A36-394E-AB0A-A0BA92B1A8B2}"/>
                </a:ext>
              </a:extLst>
            </p:cNvPr>
            <p:cNvSpPr/>
            <p:nvPr/>
          </p:nvSpPr>
          <p:spPr>
            <a:xfrm>
              <a:off x="391069" y="3049311"/>
              <a:ext cx="701040" cy="182972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FFC000"/>
                </a:solidFill>
                <a:highlight>
                  <a:srgbClr val="FF0000"/>
                </a:highlight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5C2F4C0-5F9E-7144-B4C9-B63C95BCD4BA}"/>
                </a:ext>
              </a:extLst>
            </p:cNvPr>
            <p:cNvSpPr/>
            <p:nvPr/>
          </p:nvSpPr>
          <p:spPr>
            <a:xfrm>
              <a:off x="569218" y="3049311"/>
              <a:ext cx="356400" cy="180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73" name="직선 연결선[R] 72">
              <a:extLst>
                <a:ext uri="{FF2B5EF4-FFF2-40B4-BE49-F238E27FC236}">
                  <a16:creationId xmlns:a16="http://schemas.microsoft.com/office/drawing/2014/main" id="{C7306C2F-832B-5147-AF4E-DFB3E235BD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418" y="3229311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88BBB36-5B00-8C4F-9C7F-95F11819CDC2}"/>
                </a:ext>
              </a:extLst>
            </p:cNvPr>
            <p:cNvSpPr/>
            <p:nvPr/>
          </p:nvSpPr>
          <p:spPr>
            <a:xfrm>
              <a:off x="567725" y="3964972"/>
              <a:ext cx="357187" cy="1800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FFC000"/>
                </a:solidFill>
              </a:endParaRPr>
            </a:p>
          </p:txBody>
        </p:sp>
        <p:cxnSp>
          <p:nvCxnSpPr>
            <p:cNvPr id="94" name="직선 연결선[R] 93">
              <a:extLst>
                <a:ext uri="{FF2B5EF4-FFF2-40B4-BE49-F238E27FC236}">
                  <a16:creationId xmlns:a16="http://schemas.microsoft.com/office/drawing/2014/main" id="{F312A707-1B8F-EB41-9697-CA861AF99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89" y="4159040"/>
              <a:ext cx="1" cy="72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A87A737-7456-C440-BF5C-ED6EB66FB19C}"/>
              </a:ext>
            </a:extLst>
          </p:cNvPr>
          <p:cNvSpPr txBox="1"/>
          <p:nvPr/>
        </p:nvSpPr>
        <p:spPr>
          <a:xfrm>
            <a:off x="2472356" y="4939890"/>
            <a:ext cx="2042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• </a:t>
            </a:r>
            <a:r>
              <a:rPr kumimoji="1" lang="en-US" altLang="ko-Kore-KR" dirty="0">
                <a:solidFill>
                  <a:srgbClr val="FFC000"/>
                </a:solidFill>
              </a:rPr>
              <a:t>Set</a:t>
            </a:r>
            <a:r>
              <a:rPr kumimoji="1" lang="en-US" altLang="ko-KR" dirty="0">
                <a:solidFill>
                  <a:srgbClr val="FFC000"/>
                </a:solidFill>
              </a:rPr>
              <a:t>2</a:t>
            </a:r>
            <a:endParaRPr kumimoji="1" lang="en-US" altLang="ko-Kore-KR" dirty="0">
              <a:solidFill>
                <a:srgbClr val="FFC000"/>
              </a:solidFill>
            </a:endParaRPr>
          </a:p>
          <a:p>
            <a:r>
              <a:rPr kumimoji="1" lang="en-US" altLang="ko-KR" dirty="0"/>
              <a:t>•</a:t>
            </a:r>
            <a:r>
              <a:rPr kumimoji="1" lang="en-US" altLang="ko-Kore-KR" dirty="0"/>
              <a:t>(</a:t>
            </a:r>
            <a:r>
              <a:rPr kumimoji="1" lang="en-US" altLang="ko-Kore-KR" dirty="0">
                <a:solidFill>
                  <a:srgbClr val="00B050"/>
                </a:solidFill>
              </a:rPr>
              <a:t>Se1</a:t>
            </a:r>
            <a:r>
              <a:rPr kumimoji="1" lang="en-US" altLang="ko-Kore-KR" dirty="0"/>
              <a:t> –&gt; </a:t>
            </a:r>
            <a:r>
              <a:rPr kumimoji="1" lang="en-US" altLang="ko-Kore-KR" dirty="0" err="1"/>
              <a:t>r_t</a:t>
            </a:r>
            <a:r>
              <a:rPr kumimoji="1" lang="en-US" altLang="ko-Kore-KR" dirty="0"/>
              <a:t> -&gt; </a:t>
            </a:r>
            <a:r>
              <a:rPr kumimoji="1" lang="en-US" altLang="ko-Kore-KR" dirty="0">
                <a:solidFill>
                  <a:schemeClr val="accent1"/>
                </a:solidFill>
              </a:rPr>
              <a:t>Se2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r_t</a:t>
            </a:r>
            <a:r>
              <a:rPr kumimoji="1" lang="en-US" altLang="ko-Kore-KR" dirty="0"/>
              <a:t>)</a:t>
            </a:r>
          </a:p>
          <a:p>
            <a:r>
              <a:rPr kumimoji="1" lang="en-US" altLang="ko-KR" dirty="0"/>
              <a:t>• 1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DE28E5E6-3AC1-8948-ABA7-887D810E1FE3}"/>
              </a:ext>
            </a:extLst>
          </p:cNvPr>
          <p:cNvCxnSpPr>
            <a:cxnSpLocks/>
          </p:cNvCxnSpPr>
          <p:nvPr/>
        </p:nvCxnSpPr>
        <p:spPr>
          <a:xfrm>
            <a:off x="2342674" y="2831868"/>
            <a:ext cx="0" cy="3873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32185A78-AF7E-3940-877B-8B28D64876DA}"/>
              </a:ext>
            </a:extLst>
          </p:cNvPr>
          <p:cNvGrpSpPr/>
          <p:nvPr/>
        </p:nvGrpSpPr>
        <p:grpSpPr>
          <a:xfrm>
            <a:off x="5438895" y="712109"/>
            <a:ext cx="1052187" cy="5888605"/>
            <a:chOff x="5797543" y="476045"/>
            <a:chExt cx="1052187" cy="588860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66B1706F-30D8-194A-8E4E-06C5B7E2BDF8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B143561-12BC-C344-B1D2-9D33076FC068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6002C9A9-32A9-FC41-9432-A7FE1172C5DB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BED4E72-66DE-8A4B-B306-1F7CC032915F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89D3B1B6-182C-7643-82D2-8DC8C55659F5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3AA7745C-CFD7-FC41-85D7-0E13F2F852D3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1532E18-3C99-1949-AFA1-049D1798F6FF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0752A161-0863-A345-B5F9-E0EF40B0F34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ABF4FF8A-53B9-0A4B-B2D0-E291A20A2239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126" name="직선 연결선[R] 125">
                <a:extLst>
                  <a:ext uri="{FF2B5EF4-FFF2-40B4-BE49-F238E27FC236}">
                    <a16:creationId xmlns:a16="http://schemas.microsoft.com/office/drawing/2014/main" id="{B97D9674-00DB-4944-95A3-CF8206000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BEE7D8CA-5ED3-AD41-ACA9-C34A74B2C05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28" name="직선 연결선[R] 127">
                <a:extLst>
                  <a:ext uri="{FF2B5EF4-FFF2-40B4-BE49-F238E27FC236}">
                    <a16:creationId xmlns:a16="http://schemas.microsoft.com/office/drawing/2014/main" id="{0BA06A3A-39D7-C14C-860F-897FB8A0D4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549084B-F231-A641-968C-F3C3E2FC794D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61EFF9D7-AD2F-4444-B67B-CFAB1F76E067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4679747D-74BC-954C-815B-FCE9894F1376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32" name="직선 연결선[R] 131">
                <a:extLst>
                  <a:ext uri="{FF2B5EF4-FFF2-40B4-BE49-F238E27FC236}">
                    <a16:creationId xmlns:a16="http://schemas.microsoft.com/office/drawing/2014/main" id="{10FC3370-C7CE-1B43-AC8F-806A52458D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D9531015-43A2-4C4E-83EB-C8C84EEDA0BD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34" name="직선 연결선[R] 133">
                <a:extLst>
                  <a:ext uri="{FF2B5EF4-FFF2-40B4-BE49-F238E27FC236}">
                    <a16:creationId xmlns:a16="http://schemas.microsoft.com/office/drawing/2014/main" id="{30EC2C6C-3B34-B54D-8DC7-431F5FFB23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0684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D8E0CE6-EED1-BF43-A8BC-5D14462D56D2}"/>
              </a:ext>
            </a:extLst>
          </p:cNvPr>
          <p:cNvCxnSpPr>
            <a:cxnSpLocks/>
          </p:cNvCxnSpPr>
          <p:nvPr/>
        </p:nvCxnSpPr>
        <p:spPr>
          <a:xfrm flipV="1">
            <a:off x="684184" y="3135194"/>
            <a:ext cx="989373" cy="1687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D198D9A-63C8-4743-8809-5145AF24A3EC}"/>
              </a:ext>
            </a:extLst>
          </p:cNvPr>
          <p:cNvCxnSpPr>
            <a:cxnSpLocks/>
          </p:cNvCxnSpPr>
          <p:nvPr/>
        </p:nvCxnSpPr>
        <p:spPr>
          <a:xfrm>
            <a:off x="10198907" y="3171684"/>
            <a:ext cx="121293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5D3D383-DAAC-1E46-BD33-BCE4520DD9C3}"/>
              </a:ext>
            </a:extLst>
          </p:cNvPr>
          <p:cNvSpPr txBox="1"/>
          <p:nvPr/>
        </p:nvSpPr>
        <p:spPr>
          <a:xfrm>
            <a:off x="684184" y="3362654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Rest</a:t>
            </a:r>
          </a:p>
          <a:p>
            <a:r>
              <a:rPr kumimoji="1" lang="en-US" altLang="ko-KR" sz="1200" dirty="0"/>
              <a:t>(7~8</a:t>
            </a:r>
            <a:r>
              <a:rPr kumimoji="1" lang="ko-KR" altLang="en-US" sz="1200" dirty="0"/>
              <a:t>분</a:t>
            </a:r>
            <a:r>
              <a:rPr kumimoji="1" lang="en-US" altLang="ko-KR" sz="1200" dirty="0"/>
              <a:t>)</a:t>
            </a:r>
            <a:endParaRPr kumimoji="1" lang="en-US" altLang="ko-KR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703854-AA02-6041-9DFC-3D6929162C9E}"/>
              </a:ext>
            </a:extLst>
          </p:cNvPr>
          <p:cNvSpPr txBox="1"/>
          <p:nvPr/>
        </p:nvSpPr>
        <p:spPr>
          <a:xfrm>
            <a:off x="10198907" y="3429000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Rest</a:t>
            </a:r>
          </a:p>
          <a:p>
            <a:r>
              <a:rPr kumimoji="1" lang="en-US" altLang="ko-KR" sz="1200" dirty="0"/>
              <a:t>(7~8</a:t>
            </a:r>
            <a:r>
              <a:rPr kumimoji="1" lang="ko-KR" altLang="en-US" sz="1200" dirty="0"/>
              <a:t>분</a:t>
            </a:r>
            <a:r>
              <a:rPr kumimoji="1" lang="en-US" altLang="ko-KR" sz="1200" dirty="0"/>
              <a:t>)</a:t>
            </a:r>
            <a:endParaRPr kumimoji="1" lang="en-US" altLang="ko-KR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BDDC8E58-7248-2C4A-A1B0-1407F130F992}"/>
              </a:ext>
            </a:extLst>
          </p:cNvPr>
          <p:cNvSpPr/>
          <p:nvPr/>
        </p:nvSpPr>
        <p:spPr>
          <a:xfrm>
            <a:off x="224603" y="2883386"/>
            <a:ext cx="285750" cy="4943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D9DEB65-7CCF-0940-B5F0-FEB81C85223E}"/>
              </a:ext>
            </a:extLst>
          </p:cNvPr>
          <p:cNvSpPr/>
          <p:nvPr/>
        </p:nvSpPr>
        <p:spPr>
          <a:xfrm>
            <a:off x="11589369" y="2898935"/>
            <a:ext cx="285750" cy="4943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3ED6C4-F2F1-B049-A422-F90E5C8EBB9E}"/>
              </a:ext>
            </a:extLst>
          </p:cNvPr>
          <p:cNvSpPr txBox="1"/>
          <p:nvPr/>
        </p:nvSpPr>
        <p:spPr>
          <a:xfrm>
            <a:off x="119369" y="2590845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Start</a:t>
            </a:r>
            <a:endParaRPr kumimoji="1" lang="en-US" altLang="ko-KR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A0DD29A-22A9-F842-A03A-4B6A554C4D1D}"/>
              </a:ext>
            </a:extLst>
          </p:cNvPr>
          <p:cNvSpPr txBox="1"/>
          <p:nvPr/>
        </p:nvSpPr>
        <p:spPr>
          <a:xfrm>
            <a:off x="11522090" y="253354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End</a:t>
            </a:r>
            <a:endParaRPr kumimoji="1" lang="en-US" altLang="ko-KR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8A22C2-4365-3D46-902C-8C4FB172CA1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87012" y="2976819"/>
            <a:ext cx="432000" cy="43200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76F5182-5E36-8243-8D1F-B261E5FA8CD3}"/>
              </a:ext>
            </a:extLst>
          </p:cNvPr>
          <p:cNvSpPr txBox="1"/>
          <p:nvPr/>
        </p:nvSpPr>
        <p:spPr>
          <a:xfrm>
            <a:off x="1800000" y="1391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7A9DE7-E63F-F144-A8C2-D4AE4FC808D1}"/>
              </a:ext>
            </a:extLst>
          </p:cNvPr>
          <p:cNvSpPr txBox="1"/>
          <p:nvPr/>
        </p:nvSpPr>
        <p:spPr>
          <a:xfrm>
            <a:off x="2924105" y="1389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917700D-E34D-A849-A62C-4A8DDB11BE1E}"/>
              </a:ext>
            </a:extLst>
          </p:cNvPr>
          <p:cNvSpPr txBox="1"/>
          <p:nvPr/>
        </p:nvSpPr>
        <p:spPr>
          <a:xfrm>
            <a:off x="9379933" y="138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2EAE3806-4728-D04C-A9C6-7EF5F3987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9" y="238226"/>
            <a:ext cx="636644" cy="630309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87A73542-6FD4-8B47-8C05-3738DFF42C7E}"/>
              </a:ext>
            </a:extLst>
          </p:cNvPr>
          <p:cNvSpPr txBox="1"/>
          <p:nvPr/>
        </p:nvSpPr>
        <p:spPr>
          <a:xfrm>
            <a:off x="1244168" y="36871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실험 대기 상태</a:t>
            </a:r>
            <a:endParaRPr kumimoji="1" lang="ko-Kore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A408EA3-D9D6-A34D-822F-EA16CDC719D9}"/>
              </a:ext>
            </a:extLst>
          </p:cNvPr>
          <p:cNvSpPr txBox="1"/>
          <p:nvPr/>
        </p:nvSpPr>
        <p:spPr>
          <a:xfrm>
            <a:off x="1563175" y="5074195"/>
            <a:ext cx="4406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•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실험 블록을 </a:t>
            </a:r>
            <a:r>
              <a:rPr kumimoji="1" lang="ko-KR" altLang="en-US" dirty="0" err="1"/>
              <a:t>수행후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실험 종료</a:t>
            </a:r>
            <a:endParaRPr kumimoji="1" lang="en-US" altLang="ko-KR" dirty="0"/>
          </a:p>
          <a:p>
            <a:r>
              <a:rPr kumimoji="1" lang="en-US" altLang="ko-KR" dirty="0"/>
              <a:t>•</a:t>
            </a:r>
            <a:r>
              <a:rPr kumimoji="1" lang="ko-KR" altLang="en-US" dirty="0"/>
              <a:t> 실험 시간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112</a:t>
            </a:r>
            <a:r>
              <a:rPr kumimoji="1" lang="ko-KR" altLang="en-US" dirty="0"/>
              <a:t>분</a:t>
            </a:r>
            <a:r>
              <a:rPr kumimoji="1" lang="en-US" altLang="ko-KR" dirty="0"/>
              <a:t>(Rest</a:t>
            </a:r>
            <a:r>
              <a:rPr kumimoji="1" lang="ko-KR" altLang="en-US" dirty="0"/>
              <a:t> </a:t>
            </a:r>
            <a:r>
              <a:rPr kumimoji="1" lang="en-US" altLang="ko-KR" dirty="0"/>
              <a:t>16</a:t>
            </a:r>
            <a:r>
              <a:rPr kumimoji="1" lang="ko-KR" altLang="en-US" dirty="0"/>
              <a:t>분 포함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0885A75-DC8F-8A41-8AC8-9B6611D8E7AE}"/>
              </a:ext>
            </a:extLst>
          </p:cNvPr>
          <p:cNvSpPr txBox="1"/>
          <p:nvPr/>
        </p:nvSpPr>
        <p:spPr>
          <a:xfrm>
            <a:off x="3910674" y="1389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43C75F9-1052-E741-B273-FDC9C5691C75}"/>
              </a:ext>
            </a:extLst>
          </p:cNvPr>
          <p:cNvSpPr txBox="1"/>
          <p:nvPr/>
        </p:nvSpPr>
        <p:spPr>
          <a:xfrm>
            <a:off x="4975843" y="1381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1CF5325-7D95-7740-AE4B-F74AAC37ACBD}"/>
              </a:ext>
            </a:extLst>
          </p:cNvPr>
          <p:cNvSpPr txBox="1"/>
          <p:nvPr/>
        </p:nvSpPr>
        <p:spPr>
          <a:xfrm>
            <a:off x="6072726" y="1378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88FB967-B587-3143-9AAA-EF3BB15C8F09}"/>
              </a:ext>
            </a:extLst>
          </p:cNvPr>
          <p:cNvSpPr txBox="1"/>
          <p:nvPr/>
        </p:nvSpPr>
        <p:spPr>
          <a:xfrm>
            <a:off x="7217136" y="13768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56FE9D6-C3C6-DE41-8A7A-0FABBB681CF1}"/>
              </a:ext>
            </a:extLst>
          </p:cNvPr>
          <p:cNvSpPr txBox="1"/>
          <p:nvPr/>
        </p:nvSpPr>
        <p:spPr>
          <a:xfrm>
            <a:off x="8286862" y="13899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pic>
        <p:nvPicPr>
          <p:cNvPr id="417" name="그림 416">
            <a:extLst>
              <a:ext uri="{FF2B5EF4-FFF2-40B4-BE49-F238E27FC236}">
                <a16:creationId xmlns:a16="http://schemas.microsoft.com/office/drawing/2014/main" id="{D3419CCA-6BDA-434F-8E41-5E75EE60C9B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508092" y="2961579"/>
            <a:ext cx="432000" cy="432000"/>
          </a:xfrm>
          <a:prstGeom prst="rect">
            <a:avLst/>
          </a:prstGeom>
        </p:spPr>
      </p:pic>
      <p:pic>
        <p:nvPicPr>
          <p:cNvPr id="418" name="그림 417">
            <a:extLst>
              <a:ext uri="{FF2B5EF4-FFF2-40B4-BE49-F238E27FC236}">
                <a16:creationId xmlns:a16="http://schemas.microsoft.com/office/drawing/2014/main" id="{D8592978-C7D8-B747-8CDC-49594E19B2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83452" y="2946339"/>
            <a:ext cx="432000" cy="432000"/>
          </a:xfrm>
          <a:prstGeom prst="rect">
            <a:avLst/>
          </a:prstGeom>
        </p:spPr>
      </p:pic>
      <p:pic>
        <p:nvPicPr>
          <p:cNvPr id="419" name="그림 418">
            <a:extLst>
              <a:ext uri="{FF2B5EF4-FFF2-40B4-BE49-F238E27FC236}">
                <a16:creationId xmlns:a16="http://schemas.microsoft.com/office/drawing/2014/main" id="{F59D5C4E-9085-E447-A407-9F64324FDC5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65492" y="2961579"/>
            <a:ext cx="432000" cy="432000"/>
          </a:xfrm>
          <a:prstGeom prst="rect">
            <a:avLst/>
          </a:prstGeom>
        </p:spPr>
      </p:pic>
      <p:pic>
        <p:nvPicPr>
          <p:cNvPr id="420" name="그림 419">
            <a:extLst>
              <a:ext uri="{FF2B5EF4-FFF2-40B4-BE49-F238E27FC236}">
                <a16:creationId xmlns:a16="http://schemas.microsoft.com/office/drawing/2014/main" id="{79FE6B89-94F0-394E-B2F4-2E9E04CBB0D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723732" y="2946339"/>
            <a:ext cx="432000" cy="432000"/>
          </a:xfrm>
          <a:prstGeom prst="rect">
            <a:avLst/>
          </a:prstGeom>
        </p:spPr>
      </p:pic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D3B19DE4-AA80-2E4D-8521-21180CB54D42}"/>
              </a:ext>
            </a:extLst>
          </p:cNvPr>
          <p:cNvGrpSpPr/>
          <p:nvPr/>
        </p:nvGrpSpPr>
        <p:grpSpPr>
          <a:xfrm>
            <a:off x="1908000" y="1800000"/>
            <a:ext cx="468000" cy="2520000"/>
            <a:chOff x="5797543" y="476045"/>
            <a:chExt cx="1052187" cy="5888605"/>
          </a:xfrm>
        </p:grpSpPr>
        <p:grpSp>
          <p:nvGrpSpPr>
            <p:cNvPr id="429" name="그룹 428">
              <a:extLst>
                <a:ext uri="{FF2B5EF4-FFF2-40B4-BE49-F238E27FC236}">
                  <a16:creationId xmlns:a16="http://schemas.microsoft.com/office/drawing/2014/main" id="{FDC6AD73-97EF-E54E-9763-1E64981714AC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1218C026-B7B0-7940-98DA-1E6E875B0934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43" name="그룹 442">
                <a:extLst>
                  <a:ext uri="{FF2B5EF4-FFF2-40B4-BE49-F238E27FC236}">
                    <a16:creationId xmlns:a16="http://schemas.microsoft.com/office/drawing/2014/main" id="{A8D33875-F63D-1A46-9F6B-C213B3735046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444" name="타원 443">
                  <a:extLst>
                    <a:ext uri="{FF2B5EF4-FFF2-40B4-BE49-F238E27FC236}">
                      <a16:creationId xmlns:a16="http://schemas.microsoft.com/office/drawing/2014/main" id="{A20EABA3-1454-7141-A846-95F833DD8765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45" name="타원 444">
                  <a:extLst>
                    <a:ext uri="{FF2B5EF4-FFF2-40B4-BE49-F238E27FC236}">
                      <a16:creationId xmlns:a16="http://schemas.microsoft.com/office/drawing/2014/main" id="{F19635DF-8A31-974D-95E1-1CD3124B20AB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46" name="타원 445">
                  <a:extLst>
                    <a:ext uri="{FF2B5EF4-FFF2-40B4-BE49-F238E27FC236}">
                      <a16:creationId xmlns:a16="http://schemas.microsoft.com/office/drawing/2014/main" id="{A63EDAC1-3AAF-E641-8056-9169929B85CC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BC42AAF2-B208-BF43-ACE2-072DEEC5AFBD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F562A737-9068-5841-86F2-413C0CE0C74A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BA7DFD88-C2EF-AC48-8287-63B3E8BEA0E4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439" name="직선 연결선[R] 438">
                <a:extLst>
                  <a:ext uri="{FF2B5EF4-FFF2-40B4-BE49-F238E27FC236}">
                    <a16:creationId xmlns:a16="http://schemas.microsoft.com/office/drawing/2014/main" id="{D22EA568-83BE-354F-B42E-41CD0238F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D9A73C52-79B4-754A-B920-101E06CE94FC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41" name="직선 연결선[R] 440">
                <a:extLst>
                  <a:ext uri="{FF2B5EF4-FFF2-40B4-BE49-F238E27FC236}">
                    <a16:creationId xmlns:a16="http://schemas.microsoft.com/office/drawing/2014/main" id="{7ADA27AA-AB59-C245-928A-F0FC8092F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31" name="그룹 430">
              <a:extLst>
                <a:ext uri="{FF2B5EF4-FFF2-40B4-BE49-F238E27FC236}">
                  <a16:creationId xmlns:a16="http://schemas.microsoft.com/office/drawing/2014/main" id="{27D917BA-B802-0B4F-96C1-6951F7F39B9E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9F8EB6F1-878C-BA40-A061-52B6165FEE28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811D3E94-0A71-A546-9CE6-443EB65E0603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34" name="직선 연결선[R] 433">
                <a:extLst>
                  <a:ext uri="{FF2B5EF4-FFF2-40B4-BE49-F238E27FC236}">
                    <a16:creationId xmlns:a16="http://schemas.microsoft.com/office/drawing/2014/main" id="{5207B27C-7CCD-414B-9D74-B78FADC020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F9EB0145-C585-7F4E-AB1C-29BD4F0494E1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36" name="직선 연결선[R] 435">
                <a:extLst>
                  <a:ext uri="{FF2B5EF4-FFF2-40B4-BE49-F238E27FC236}">
                    <a16:creationId xmlns:a16="http://schemas.microsoft.com/office/drawing/2014/main" id="{ECFA5758-9EB9-B047-9E54-45B6AC101E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7" name="그룹 446">
            <a:extLst>
              <a:ext uri="{FF2B5EF4-FFF2-40B4-BE49-F238E27FC236}">
                <a16:creationId xmlns:a16="http://schemas.microsoft.com/office/drawing/2014/main" id="{2BB39A6B-FF8C-D244-9102-1F1B5368813A}"/>
              </a:ext>
            </a:extLst>
          </p:cNvPr>
          <p:cNvGrpSpPr/>
          <p:nvPr/>
        </p:nvGrpSpPr>
        <p:grpSpPr>
          <a:xfrm>
            <a:off x="2988000" y="1800000"/>
            <a:ext cx="468000" cy="2520000"/>
            <a:chOff x="5797543" y="476045"/>
            <a:chExt cx="1052187" cy="5888605"/>
          </a:xfrm>
        </p:grpSpPr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EF75879C-85A5-674E-BB5F-FDB1F8DEAEA8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461" name="직사각형 460">
                <a:extLst>
                  <a:ext uri="{FF2B5EF4-FFF2-40B4-BE49-F238E27FC236}">
                    <a16:creationId xmlns:a16="http://schemas.microsoft.com/office/drawing/2014/main" id="{0FF8B10B-7731-6D4A-A7C6-00DC58AE1A05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62" name="그룹 461">
                <a:extLst>
                  <a:ext uri="{FF2B5EF4-FFF2-40B4-BE49-F238E27FC236}">
                    <a16:creationId xmlns:a16="http://schemas.microsoft.com/office/drawing/2014/main" id="{0C71E2FC-EF03-9C4B-8D90-34C789CC9082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463" name="타원 462">
                  <a:extLst>
                    <a:ext uri="{FF2B5EF4-FFF2-40B4-BE49-F238E27FC236}">
                      <a16:creationId xmlns:a16="http://schemas.microsoft.com/office/drawing/2014/main" id="{7CA46407-94DA-504F-9084-64BB022CC172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64" name="타원 463">
                  <a:extLst>
                    <a:ext uri="{FF2B5EF4-FFF2-40B4-BE49-F238E27FC236}">
                      <a16:creationId xmlns:a16="http://schemas.microsoft.com/office/drawing/2014/main" id="{AD3FC3C9-A89B-0C49-B7E4-D252C1B41FA0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65" name="타원 464">
                  <a:extLst>
                    <a:ext uri="{FF2B5EF4-FFF2-40B4-BE49-F238E27FC236}">
                      <a16:creationId xmlns:a16="http://schemas.microsoft.com/office/drawing/2014/main" id="{166585CD-9186-3A40-951A-5B0DC89241CC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449" name="그룹 448">
              <a:extLst>
                <a:ext uri="{FF2B5EF4-FFF2-40B4-BE49-F238E27FC236}">
                  <a16:creationId xmlns:a16="http://schemas.microsoft.com/office/drawing/2014/main" id="{A51D9C26-6720-4843-8E46-0D45D0778ADB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4FB1556F-A924-2949-9C31-255EE2EB3253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EADEC9AB-8CF0-0C49-85DB-59EB52756DD3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458" name="직선 연결선[R] 457">
                <a:extLst>
                  <a:ext uri="{FF2B5EF4-FFF2-40B4-BE49-F238E27FC236}">
                    <a16:creationId xmlns:a16="http://schemas.microsoft.com/office/drawing/2014/main" id="{C819F16D-1252-1147-A65C-24FA981F06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9" name="직사각형 458">
                <a:extLst>
                  <a:ext uri="{FF2B5EF4-FFF2-40B4-BE49-F238E27FC236}">
                    <a16:creationId xmlns:a16="http://schemas.microsoft.com/office/drawing/2014/main" id="{5D2BC505-6802-DD42-BC51-75D91C2E571D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60" name="직선 연결선[R] 459">
                <a:extLst>
                  <a:ext uri="{FF2B5EF4-FFF2-40B4-BE49-F238E27FC236}">
                    <a16:creationId xmlns:a16="http://schemas.microsoft.com/office/drawing/2014/main" id="{0B0DEEF7-FEF1-6E4E-9311-422E882ACB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그룹 449">
              <a:extLst>
                <a:ext uri="{FF2B5EF4-FFF2-40B4-BE49-F238E27FC236}">
                  <a16:creationId xmlns:a16="http://schemas.microsoft.com/office/drawing/2014/main" id="{549E21F0-BBD9-0C4F-807D-D7DEA1F84FD8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451" name="직사각형 450">
                <a:extLst>
                  <a:ext uri="{FF2B5EF4-FFF2-40B4-BE49-F238E27FC236}">
                    <a16:creationId xmlns:a16="http://schemas.microsoft.com/office/drawing/2014/main" id="{06356A53-7B55-4944-B344-3DA6162B620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452" name="직사각형 451">
                <a:extLst>
                  <a:ext uri="{FF2B5EF4-FFF2-40B4-BE49-F238E27FC236}">
                    <a16:creationId xmlns:a16="http://schemas.microsoft.com/office/drawing/2014/main" id="{181D10D8-4A7B-EE4E-B969-A2FAF8C90B81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53" name="직선 연결선[R] 452">
                <a:extLst>
                  <a:ext uri="{FF2B5EF4-FFF2-40B4-BE49-F238E27FC236}">
                    <a16:creationId xmlns:a16="http://schemas.microsoft.com/office/drawing/2014/main" id="{0589C854-90A3-3547-BCE4-2F911F12D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54" name="직사각형 453">
                <a:extLst>
                  <a:ext uri="{FF2B5EF4-FFF2-40B4-BE49-F238E27FC236}">
                    <a16:creationId xmlns:a16="http://schemas.microsoft.com/office/drawing/2014/main" id="{5A785B13-ACCC-D34F-833B-C257449A6344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55" name="직선 연결선[R] 454">
                <a:extLst>
                  <a:ext uri="{FF2B5EF4-FFF2-40B4-BE49-F238E27FC236}">
                    <a16:creationId xmlns:a16="http://schemas.microsoft.com/office/drawing/2014/main" id="{EC0C3E2C-E7A9-8C4C-8B5C-B2B34B029D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CD2FF5B1-A0D7-A640-B47E-117B5CBAFAC1}"/>
              </a:ext>
            </a:extLst>
          </p:cNvPr>
          <p:cNvGrpSpPr/>
          <p:nvPr/>
        </p:nvGrpSpPr>
        <p:grpSpPr>
          <a:xfrm>
            <a:off x="3978000" y="1800000"/>
            <a:ext cx="468000" cy="2520000"/>
            <a:chOff x="5797543" y="476045"/>
            <a:chExt cx="1052187" cy="5888605"/>
          </a:xfrm>
        </p:grpSpPr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id="{28782F8A-87E7-B74D-BB9D-BCA31FF2C3B0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025B67DB-DC48-0148-BE10-E09E6256D459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481" name="그룹 480">
                <a:extLst>
                  <a:ext uri="{FF2B5EF4-FFF2-40B4-BE49-F238E27FC236}">
                    <a16:creationId xmlns:a16="http://schemas.microsoft.com/office/drawing/2014/main" id="{C929EB97-A0A1-6841-A351-88BDD612CCBA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482" name="타원 481">
                  <a:extLst>
                    <a:ext uri="{FF2B5EF4-FFF2-40B4-BE49-F238E27FC236}">
                      <a16:creationId xmlns:a16="http://schemas.microsoft.com/office/drawing/2014/main" id="{C35F6351-51FD-D849-8965-77B3C6DA35F0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83" name="타원 482">
                  <a:extLst>
                    <a:ext uri="{FF2B5EF4-FFF2-40B4-BE49-F238E27FC236}">
                      <a16:creationId xmlns:a16="http://schemas.microsoft.com/office/drawing/2014/main" id="{A6D3D27B-0027-E743-8E12-05340B7758E0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484" name="타원 483">
                  <a:extLst>
                    <a:ext uri="{FF2B5EF4-FFF2-40B4-BE49-F238E27FC236}">
                      <a16:creationId xmlns:a16="http://schemas.microsoft.com/office/drawing/2014/main" id="{3DE7D333-3276-2F41-8391-17426ECD5767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468" name="그룹 467">
              <a:extLst>
                <a:ext uri="{FF2B5EF4-FFF2-40B4-BE49-F238E27FC236}">
                  <a16:creationId xmlns:a16="http://schemas.microsoft.com/office/drawing/2014/main" id="{6CDB1F24-5955-A441-8EEC-D3BB53373719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AFF4C437-9A0C-264B-9034-B9334D7C9903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87199B29-F254-6E40-98A6-4764A6F4A4A3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477" name="직선 연결선[R] 476">
                <a:extLst>
                  <a:ext uri="{FF2B5EF4-FFF2-40B4-BE49-F238E27FC236}">
                    <a16:creationId xmlns:a16="http://schemas.microsoft.com/office/drawing/2014/main" id="{D0BFD87C-C894-734A-8059-B0FE93876B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DAE67592-D602-4149-92C6-69F1F5BB1BBD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479" name="직선 연결선[R] 478">
                <a:extLst>
                  <a:ext uri="{FF2B5EF4-FFF2-40B4-BE49-F238E27FC236}">
                    <a16:creationId xmlns:a16="http://schemas.microsoft.com/office/drawing/2014/main" id="{4086A10A-6095-7444-83E7-25319591F2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69" name="그룹 468">
              <a:extLst>
                <a:ext uri="{FF2B5EF4-FFF2-40B4-BE49-F238E27FC236}">
                  <a16:creationId xmlns:a16="http://schemas.microsoft.com/office/drawing/2014/main" id="{9B632EED-B828-3A4A-BD1E-7FE8C74F1DA0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F1E95E6A-EC8B-5041-9F4E-BF02DE4BD7B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0EF8ED13-9B19-194A-B012-891FC554829E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72" name="직선 연결선[R] 471">
                <a:extLst>
                  <a:ext uri="{FF2B5EF4-FFF2-40B4-BE49-F238E27FC236}">
                    <a16:creationId xmlns:a16="http://schemas.microsoft.com/office/drawing/2014/main" id="{1A0F18F7-81D1-5041-AA0C-F083C0EF91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C92370B4-52AA-DF4B-8C6A-DF4D82964071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474" name="직선 연결선[R] 473">
                <a:extLst>
                  <a:ext uri="{FF2B5EF4-FFF2-40B4-BE49-F238E27FC236}">
                    <a16:creationId xmlns:a16="http://schemas.microsoft.com/office/drawing/2014/main" id="{E18A9CEB-F21B-D345-929C-61C03689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89341A56-DBDB-D248-91A7-4C42F3295F82}"/>
              </a:ext>
            </a:extLst>
          </p:cNvPr>
          <p:cNvGrpSpPr/>
          <p:nvPr/>
        </p:nvGrpSpPr>
        <p:grpSpPr>
          <a:xfrm>
            <a:off x="5029514" y="1800000"/>
            <a:ext cx="468000" cy="2520000"/>
            <a:chOff x="5797543" y="476045"/>
            <a:chExt cx="1052187" cy="5888605"/>
          </a:xfrm>
        </p:grpSpPr>
        <p:grpSp>
          <p:nvGrpSpPr>
            <p:cNvPr id="505" name="그룹 504">
              <a:extLst>
                <a:ext uri="{FF2B5EF4-FFF2-40B4-BE49-F238E27FC236}">
                  <a16:creationId xmlns:a16="http://schemas.microsoft.com/office/drawing/2014/main" id="{83A4E4BD-8B1D-EA49-87C0-ED65AFF960EC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25B8A31A-A66C-2048-96C9-319E660F5A1B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19" name="그룹 518">
                <a:extLst>
                  <a:ext uri="{FF2B5EF4-FFF2-40B4-BE49-F238E27FC236}">
                    <a16:creationId xmlns:a16="http://schemas.microsoft.com/office/drawing/2014/main" id="{B6A6D290-356A-AE49-9769-BDA991B34E1F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20" name="타원 519">
                  <a:extLst>
                    <a:ext uri="{FF2B5EF4-FFF2-40B4-BE49-F238E27FC236}">
                      <a16:creationId xmlns:a16="http://schemas.microsoft.com/office/drawing/2014/main" id="{F96BD5F4-3556-3E45-BA5E-19DAD6579C95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21" name="타원 520">
                  <a:extLst>
                    <a:ext uri="{FF2B5EF4-FFF2-40B4-BE49-F238E27FC236}">
                      <a16:creationId xmlns:a16="http://schemas.microsoft.com/office/drawing/2014/main" id="{3D7BDAAF-1006-E648-9247-92EE76AB5596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22" name="타원 521">
                  <a:extLst>
                    <a:ext uri="{FF2B5EF4-FFF2-40B4-BE49-F238E27FC236}">
                      <a16:creationId xmlns:a16="http://schemas.microsoft.com/office/drawing/2014/main" id="{2F820739-4DAD-8A4D-BFC3-929D4DAA94E5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06" name="그룹 505">
              <a:extLst>
                <a:ext uri="{FF2B5EF4-FFF2-40B4-BE49-F238E27FC236}">
                  <a16:creationId xmlns:a16="http://schemas.microsoft.com/office/drawing/2014/main" id="{7895F154-4233-964D-81D0-40498685602B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7C5A5E59-4F03-6243-84D5-BBAA28EBBF91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7B79D63C-2A2D-6A4D-A439-7A92085FF6FC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15" name="직선 연결선[R] 514">
                <a:extLst>
                  <a:ext uri="{FF2B5EF4-FFF2-40B4-BE49-F238E27FC236}">
                    <a16:creationId xmlns:a16="http://schemas.microsoft.com/office/drawing/2014/main" id="{CD8DB423-0E7A-D04F-A78C-30E2AA12A2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0F411D39-20EE-5E4E-BA88-41F032D4663B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17" name="직선 연결선[R] 516">
                <a:extLst>
                  <a:ext uri="{FF2B5EF4-FFF2-40B4-BE49-F238E27FC236}">
                    <a16:creationId xmlns:a16="http://schemas.microsoft.com/office/drawing/2014/main" id="{017D89F1-8EFC-EF47-9600-1001CD5E7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그룹 506">
              <a:extLst>
                <a:ext uri="{FF2B5EF4-FFF2-40B4-BE49-F238E27FC236}">
                  <a16:creationId xmlns:a16="http://schemas.microsoft.com/office/drawing/2014/main" id="{53B04D95-4FF2-9148-BD68-72111343718B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7A396DA8-94C1-894A-B4B3-E8782CB63298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AB1B1FDD-D87F-8D46-B5D7-84552E696D1E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10" name="직선 연결선[R] 509">
                <a:extLst>
                  <a:ext uri="{FF2B5EF4-FFF2-40B4-BE49-F238E27FC236}">
                    <a16:creationId xmlns:a16="http://schemas.microsoft.com/office/drawing/2014/main" id="{96F5693B-7EA7-8642-9E80-F0CDA667A4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38D0BD3B-A2A0-574C-958E-6AE7B320FB58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12" name="직선 연결선[R] 511">
                <a:extLst>
                  <a:ext uri="{FF2B5EF4-FFF2-40B4-BE49-F238E27FC236}">
                    <a16:creationId xmlns:a16="http://schemas.microsoft.com/office/drawing/2014/main" id="{F3597916-F688-F34D-BF57-ACE1E93B6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0E391C40-022C-4E4C-ADF6-5A21585587F7}"/>
              </a:ext>
            </a:extLst>
          </p:cNvPr>
          <p:cNvGrpSpPr/>
          <p:nvPr/>
        </p:nvGrpSpPr>
        <p:grpSpPr>
          <a:xfrm>
            <a:off x="6068164" y="1800000"/>
            <a:ext cx="468000" cy="2520000"/>
            <a:chOff x="5797543" y="476045"/>
            <a:chExt cx="1052187" cy="5888605"/>
          </a:xfrm>
        </p:grpSpPr>
        <p:grpSp>
          <p:nvGrpSpPr>
            <p:cNvPr id="524" name="그룹 523">
              <a:extLst>
                <a:ext uri="{FF2B5EF4-FFF2-40B4-BE49-F238E27FC236}">
                  <a16:creationId xmlns:a16="http://schemas.microsoft.com/office/drawing/2014/main" id="{F8C28690-E071-8748-AEBA-C30289D3E66E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62349919-E2C4-0249-81FA-5B2724541F3F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B8B911A-F877-5A44-B81D-F22FF70FCB70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39" name="타원 538">
                  <a:extLst>
                    <a:ext uri="{FF2B5EF4-FFF2-40B4-BE49-F238E27FC236}">
                      <a16:creationId xmlns:a16="http://schemas.microsoft.com/office/drawing/2014/main" id="{959AF4D2-AF28-D948-9E5A-262BD6CAFD1A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40" name="타원 539">
                  <a:extLst>
                    <a:ext uri="{FF2B5EF4-FFF2-40B4-BE49-F238E27FC236}">
                      <a16:creationId xmlns:a16="http://schemas.microsoft.com/office/drawing/2014/main" id="{D0F57F73-323E-DB4A-AEA7-529E36F13BB7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41" name="타원 540">
                  <a:extLst>
                    <a:ext uri="{FF2B5EF4-FFF2-40B4-BE49-F238E27FC236}">
                      <a16:creationId xmlns:a16="http://schemas.microsoft.com/office/drawing/2014/main" id="{ECCE60A1-0778-1C49-9906-A5F086D8EE80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25" name="그룹 524">
              <a:extLst>
                <a:ext uri="{FF2B5EF4-FFF2-40B4-BE49-F238E27FC236}">
                  <a16:creationId xmlns:a16="http://schemas.microsoft.com/office/drawing/2014/main" id="{15252967-6674-7A49-ABD3-ECA6B807E910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6D27434B-B62F-E547-B3B9-51E5EFB7DA90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71730DE0-D9AE-2A49-BD65-47DF7F211688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34" name="직선 연결선[R] 533">
                <a:extLst>
                  <a:ext uri="{FF2B5EF4-FFF2-40B4-BE49-F238E27FC236}">
                    <a16:creationId xmlns:a16="http://schemas.microsoft.com/office/drawing/2014/main" id="{E56F0C36-EE42-B748-AE33-E23A612ABD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57F35B28-F047-504E-AE5F-6AEB8A82E612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36" name="직선 연결선[R] 535">
                <a:extLst>
                  <a:ext uri="{FF2B5EF4-FFF2-40B4-BE49-F238E27FC236}">
                    <a16:creationId xmlns:a16="http://schemas.microsoft.com/office/drawing/2014/main" id="{E894AC97-2CC8-8447-B51C-E045A31016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26" name="그룹 525">
              <a:extLst>
                <a:ext uri="{FF2B5EF4-FFF2-40B4-BE49-F238E27FC236}">
                  <a16:creationId xmlns:a16="http://schemas.microsoft.com/office/drawing/2014/main" id="{494CBCC3-DD04-C248-B233-4CE757C8C48B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4AC2DE76-6473-4A45-A92A-7CDF84A51B65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D0E82763-3648-7845-9B90-D31B27144306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29" name="직선 연결선[R] 528">
                <a:extLst>
                  <a:ext uri="{FF2B5EF4-FFF2-40B4-BE49-F238E27FC236}">
                    <a16:creationId xmlns:a16="http://schemas.microsoft.com/office/drawing/2014/main" id="{FB1E48E2-4E3B-6F44-BB70-15A6DAE188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B921B1CE-477C-714A-B2BD-D54A36574C83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31" name="직선 연결선[R] 530">
                <a:extLst>
                  <a:ext uri="{FF2B5EF4-FFF2-40B4-BE49-F238E27FC236}">
                    <a16:creationId xmlns:a16="http://schemas.microsoft.com/office/drawing/2014/main" id="{AD2109FA-62B6-434E-B003-9DD4FC85BF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2" name="그룹 541">
            <a:extLst>
              <a:ext uri="{FF2B5EF4-FFF2-40B4-BE49-F238E27FC236}">
                <a16:creationId xmlns:a16="http://schemas.microsoft.com/office/drawing/2014/main" id="{73670E2A-87F6-8A40-AEC8-16AEC57C4792}"/>
              </a:ext>
            </a:extLst>
          </p:cNvPr>
          <p:cNvGrpSpPr/>
          <p:nvPr/>
        </p:nvGrpSpPr>
        <p:grpSpPr>
          <a:xfrm>
            <a:off x="7297766" y="1754720"/>
            <a:ext cx="468000" cy="2520000"/>
            <a:chOff x="5797543" y="476045"/>
            <a:chExt cx="1052187" cy="5888605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8270F77D-68DC-2645-AB2A-F7C5BCA93F1C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4014DE81-8D65-A14B-A582-ED773791552B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57" name="그룹 556">
                <a:extLst>
                  <a:ext uri="{FF2B5EF4-FFF2-40B4-BE49-F238E27FC236}">
                    <a16:creationId xmlns:a16="http://schemas.microsoft.com/office/drawing/2014/main" id="{B6BB54C6-FEEB-E244-A39F-39BB69A8DD2B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58" name="타원 557">
                  <a:extLst>
                    <a:ext uri="{FF2B5EF4-FFF2-40B4-BE49-F238E27FC236}">
                      <a16:creationId xmlns:a16="http://schemas.microsoft.com/office/drawing/2014/main" id="{B73ED04E-B439-2747-8681-54AA72745709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59" name="타원 558">
                  <a:extLst>
                    <a:ext uri="{FF2B5EF4-FFF2-40B4-BE49-F238E27FC236}">
                      <a16:creationId xmlns:a16="http://schemas.microsoft.com/office/drawing/2014/main" id="{0263362E-25DD-384D-9864-8B53817D7F43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60" name="타원 559">
                  <a:extLst>
                    <a:ext uri="{FF2B5EF4-FFF2-40B4-BE49-F238E27FC236}">
                      <a16:creationId xmlns:a16="http://schemas.microsoft.com/office/drawing/2014/main" id="{EFEB9625-C19E-FD49-9DC9-E28255731408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44" name="그룹 543">
              <a:extLst>
                <a:ext uri="{FF2B5EF4-FFF2-40B4-BE49-F238E27FC236}">
                  <a16:creationId xmlns:a16="http://schemas.microsoft.com/office/drawing/2014/main" id="{5E6EC595-281E-ED4D-86BB-AFDD1AD372D4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2E684CC0-DA47-6048-A158-669A0EE2345D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50862902-DC41-6847-A367-C644ECE1E4E0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53" name="직선 연결선[R] 552">
                <a:extLst>
                  <a:ext uri="{FF2B5EF4-FFF2-40B4-BE49-F238E27FC236}">
                    <a16:creationId xmlns:a16="http://schemas.microsoft.com/office/drawing/2014/main" id="{044C40DE-C2BF-9C41-81F7-3832911B14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AFE9C20F-321B-8940-9BD0-E7D51506B4E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55" name="직선 연결선[R] 554">
                <a:extLst>
                  <a:ext uri="{FF2B5EF4-FFF2-40B4-BE49-F238E27FC236}">
                    <a16:creationId xmlns:a16="http://schemas.microsoft.com/office/drawing/2014/main" id="{736FE7A5-22F3-6C4B-8177-96D8A0AF1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D8BB379F-0C67-E748-B479-3E3C98A57E94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9FFE30BA-EAAC-4A45-9A6C-5E415F2816B4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47" name="직사각형 546">
                <a:extLst>
                  <a:ext uri="{FF2B5EF4-FFF2-40B4-BE49-F238E27FC236}">
                    <a16:creationId xmlns:a16="http://schemas.microsoft.com/office/drawing/2014/main" id="{CA023E03-A95D-7742-A1B6-388367473DCD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48" name="직선 연결선[R] 547">
                <a:extLst>
                  <a:ext uri="{FF2B5EF4-FFF2-40B4-BE49-F238E27FC236}">
                    <a16:creationId xmlns:a16="http://schemas.microsoft.com/office/drawing/2014/main" id="{61791DA3-F430-2E44-A4D0-8D0CF75638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CCD6F05B-2F9B-C446-B002-02AA910B0E7F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50" name="직선 연결선[R] 549">
                <a:extLst>
                  <a:ext uri="{FF2B5EF4-FFF2-40B4-BE49-F238E27FC236}">
                    <a16:creationId xmlns:a16="http://schemas.microsoft.com/office/drawing/2014/main" id="{C3B20C73-814F-6740-97E2-9183A6B58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1" name="그룹 560">
            <a:extLst>
              <a:ext uri="{FF2B5EF4-FFF2-40B4-BE49-F238E27FC236}">
                <a16:creationId xmlns:a16="http://schemas.microsoft.com/office/drawing/2014/main" id="{A59E7A06-796B-A94F-8CC7-E7C47527A86D}"/>
              </a:ext>
            </a:extLst>
          </p:cNvPr>
          <p:cNvGrpSpPr/>
          <p:nvPr/>
        </p:nvGrpSpPr>
        <p:grpSpPr>
          <a:xfrm>
            <a:off x="8381258" y="1800000"/>
            <a:ext cx="468000" cy="2520000"/>
            <a:chOff x="5797543" y="476045"/>
            <a:chExt cx="1052187" cy="5888605"/>
          </a:xfrm>
        </p:grpSpPr>
        <p:grpSp>
          <p:nvGrpSpPr>
            <p:cNvPr id="562" name="그룹 561">
              <a:extLst>
                <a:ext uri="{FF2B5EF4-FFF2-40B4-BE49-F238E27FC236}">
                  <a16:creationId xmlns:a16="http://schemas.microsoft.com/office/drawing/2014/main" id="{F5C5E3BF-D17A-434E-BC68-19E2BF581BD9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4EBBC13B-188C-A444-87A0-3497D2794294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76" name="그룹 575">
                <a:extLst>
                  <a:ext uri="{FF2B5EF4-FFF2-40B4-BE49-F238E27FC236}">
                    <a16:creationId xmlns:a16="http://schemas.microsoft.com/office/drawing/2014/main" id="{E85E3B56-6F2C-A848-BF94-C62F1BDE4002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77" name="타원 576">
                  <a:extLst>
                    <a:ext uri="{FF2B5EF4-FFF2-40B4-BE49-F238E27FC236}">
                      <a16:creationId xmlns:a16="http://schemas.microsoft.com/office/drawing/2014/main" id="{6A7951FA-7A94-504F-8D76-946434A9EE36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78" name="타원 577">
                  <a:extLst>
                    <a:ext uri="{FF2B5EF4-FFF2-40B4-BE49-F238E27FC236}">
                      <a16:creationId xmlns:a16="http://schemas.microsoft.com/office/drawing/2014/main" id="{593A8FC7-ED00-BA42-AAD1-28BA6A4FC857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79" name="타원 578">
                  <a:extLst>
                    <a:ext uri="{FF2B5EF4-FFF2-40B4-BE49-F238E27FC236}">
                      <a16:creationId xmlns:a16="http://schemas.microsoft.com/office/drawing/2014/main" id="{DD08967C-E8CB-C247-859D-B47C78A67C63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64957EE4-9323-424B-BD5B-F9520244481A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0458B7E3-F408-564B-A860-579D7CF9E9DD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E055382A-5197-D946-B234-30D9B306A664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72" name="직선 연결선[R] 571">
                <a:extLst>
                  <a:ext uri="{FF2B5EF4-FFF2-40B4-BE49-F238E27FC236}">
                    <a16:creationId xmlns:a16="http://schemas.microsoft.com/office/drawing/2014/main" id="{2BAE5A17-629C-7B4D-B3AF-A4802CD1D5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A83B36A7-3826-0A49-BBC6-D692FFE2D5A4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74" name="직선 연결선[R] 573">
                <a:extLst>
                  <a:ext uri="{FF2B5EF4-FFF2-40B4-BE49-F238E27FC236}">
                    <a16:creationId xmlns:a16="http://schemas.microsoft.com/office/drawing/2014/main" id="{D7785257-833C-D142-B843-0BB9E4F13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그룹 563">
              <a:extLst>
                <a:ext uri="{FF2B5EF4-FFF2-40B4-BE49-F238E27FC236}">
                  <a16:creationId xmlns:a16="http://schemas.microsoft.com/office/drawing/2014/main" id="{52C5165F-4C64-5D4B-A0F9-D4F703BAB951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BDD2FB34-7CB8-2D4B-8D91-94832F3A86D9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A5AF9835-6511-7140-85B6-93CEFA2A6689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67" name="직선 연결선[R] 566">
                <a:extLst>
                  <a:ext uri="{FF2B5EF4-FFF2-40B4-BE49-F238E27FC236}">
                    <a16:creationId xmlns:a16="http://schemas.microsoft.com/office/drawing/2014/main" id="{5D3D801E-2FD5-2745-875E-647E41AAAB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FFA665B6-90F8-B141-8B10-E93963CBBB34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69" name="직선 연결선[R] 568">
                <a:extLst>
                  <a:ext uri="{FF2B5EF4-FFF2-40B4-BE49-F238E27FC236}">
                    <a16:creationId xmlns:a16="http://schemas.microsoft.com/office/drawing/2014/main" id="{121D9BDC-692E-964B-91BF-1B7EDDEE24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0" name="그룹 579">
            <a:extLst>
              <a:ext uri="{FF2B5EF4-FFF2-40B4-BE49-F238E27FC236}">
                <a16:creationId xmlns:a16="http://schemas.microsoft.com/office/drawing/2014/main" id="{6D482A02-7D81-8A48-87DA-BF7ED84FF142}"/>
              </a:ext>
            </a:extLst>
          </p:cNvPr>
          <p:cNvGrpSpPr/>
          <p:nvPr/>
        </p:nvGrpSpPr>
        <p:grpSpPr>
          <a:xfrm>
            <a:off x="9462607" y="1786928"/>
            <a:ext cx="468000" cy="2520000"/>
            <a:chOff x="5797543" y="476045"/>
            <a:chExt cx="1052187" cy="5888605"/>
          </a:xfrm>
        </p:grpSpPr>
        <p:grpSp>
          <p:nvGrpSpPr>
            <p:cNvPr id="581" name="그룹 580">
              <a:extLst>
                <a:ext uri="{FF2B5EF4-FFF2-40B4-BE49-F238E27FC236}">
                  <a16:creationId xmlns:a16="http://schemas.microsoft.com/office/drawing/2014/main" id="{FEDC4D30-DA02-4746-B314-8C9C927A6EAA}"/>
                </a:ext>
              </a:extLst>
            </p:cNvPr>
            <p:cNvGrpSpPr/>
            <p:nvPr/>
          </p:nvGrpSpPr>
          <p:grpSpPr>
            <a:xfrm>
              <a:off x="5797543" y="476045"/>
              <a:ext cx="1052187" cy="5888605"/>
              <a:chOff x="7512876" y="426079"/>
              <a:chExt cx="1052187" cy="5888605"/>
            </a:xfrm>
          </p:grpSpPr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31AEB87B-D1DA-7D47-84E9-3A14EC859D32}"/>
                  </a:ext>
                </a:extLst>
              </p:cNvPr>
              <p:cNvSpPr/>
              <p:nvPr/>
            </p:nvSpPr>
            <p:spPr>
              <a:xfrm>
                <a:off x="7512876" y="426079"/>
                <a:ext cx="1052187" cy="58886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grpSp>
            <p:nvGrpSpPr>
              <p:cNvPr id="595" name="그룹 594">
                <a:extLst>
                  <a:ext uri="{FF2B5EF4-FFF2-40B4-BE49-F238E27FC236}">
                    <a16:creationId xmlns:a16="http://schemas.microsoft.com/office/drawing/2014/main" id="{F0F83E54-68A3-4441-BC77-8EA906B9CB56}"/>
                  </a:ext>
                </a:extLst>
              </p:cNvPr>
              <p:cNvGrpSpPr/>
              <p:nvPr/>
            </p:nvGrpSpPr>
            <p:grpSpPr>
              <a:xfrm>
                <a:off x="7963013" y="4384197"/>
                <a:ext cx="128588" cy="827187"/>
                <a:chOff x="4029076" y="3664059"/>
                <a:chExt cx="128588" cy="827187"/>
              </a:xfrm>
            </p:grpSpPr>
            <p:sp>
              <p:nvSpPr>
                <p:cNvPr id="596" name="타원 595">
                  <a:extLst>
                    <a:ext uri="{FF2B5EF4-FFF2-40B4-BE49-F238E27FC236}">
                      <a16:creationId xmlns:a16="http://schemas.microsoft.com/office/drawing/2014/main" id="{B7A76762-D675-F34E-8AE4-3BE3949BFCFC}"/>
                    </a:ext>
                  </a:extLst>
                </p:cNvPr>
                <p:cNvSpPr/>
                <p:nvPr/>
              </p:nvSpPr>
              <p:spPr>
                <a:xfrm>
                  <a:off x="4029076" y="3664059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97" name="타원 596">
                  <a:extLst>
                    <a:ext uri="{FF2B5EF4-FFF2-40B4-BE49-F238E27FC236}">
                      <a16:creationId xmlns:a16="http://schemas.microsoft.com/office/drawing/2014/main" id="{697EAE80-9E2B-0740-960A-BFA453ADF556}"/>
                    </a:ext>
                  </a:extLst>
                </p:cNvPr>
                <p:cNvSpPr/>
                <p:nvPr/>
              </p:nvSpPr>
              <p:spPr>
                <a:xfrm>
                  <a:off x="4029076" y="3972773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598" name="타원 597">
                  <a:extLst>
                    <a:ext uri="{FF2B5EF4-FFF2-40B4-BE49-F238E27FC236}">
                      <a16:creationId xmlns:a16="http://schemas.microsoft.com/office/drawing/2014/main" id="{F46442E5-E90A-C541-8198-B1CF8408889A}"/>
                    </a:ext>
                  </a:extLst>
                </p:cNvPr>
                <p:cNvSpPr/>
                <p:nvPr/>
              </p:nvSpPr>
              <p:spPr>
                <a:xfrm>
                  <a:off x="4029076" y="4311967"/>
                  <a:ext cx="128588" cy="1792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</p:grpSp>
        </p:grpSp>
        <p:grpSp>
          <p:nvGrpSpPr>
            <p:cNvPr id="582" name="그룹 581">
              <a:extLst>
                <a:ext uri="{FF2B5EF4-FFF2-40B4-BE49-F238E27FC236}">
                  <a16:creationId xmlns:a16="http://schemas.microsoft.com/office/drawing/2014/main" id="{40A400EB-123F-904C-8681-1FE6DD3B31AB}"/>
                </a:ext>
              </a:extLst>
            </p:cNvPr>
            <p:cNvGrpSpPr/>
            <p:nvPr/>
          </p:nvGrpSpPr>
          <p:grpSpPr>
            <a:xfrm>
              <a:off x="5955758" y="574359"/>
              <a:ext cx="701040" cy="1829729"/>
              <a:chOff x="391069" y="3049311"/>
              <a:chExt cx="701040" cy="1829729"/>
            </a:xfrm>
          </p:grpSpPr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BEE15262-A8C2-5943-8A2D-FC710B9A8112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3F4F7F75-A9AF-544F-A4BA-51FC05432CBA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cxnSp>
            <p:nvCxnSpPr>
              <p:cNvPr id="591" name="직선 연결선[R] 590">
                <a:extLst>
                  <a:ext uri="{FF2B5EF4-FFF2-40B4-BE49-F238E27FC236}">
                    <a16:creationId xmlns:a16="http://schemas.microsoft.com/office/drawing/2014/main" id="{4197C304-0E02-014A-9D50-1A249FF73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A2D24AFE-A095-FA43-A207-51EAFF9F1A7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593" name="직선 연결선[R] 592">
                <a:extLst>
                  <a:ext uri="{FF2B5EF4-FFF2-40B4-BE49-F238E27FC236}">
                    <a16:creationId xmlns:a16="http://schemas.microsoft.com/office/drawing/2014/main" id="{D924224F-4FFD-5540-BBF4-9A0A432006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그룹 582">
              <a:extLst>
                <a:ext uri="{FF2B5EF4-FFF2-40B4-BE49-F238E27FC236}">
                  <a16:creationId xmlns:a16="http://schemas.microsoft.com/office/drawing/2014/main" id="{C8F293A2-6E15-3C46-B93F-716607FDFA97}"/>
                </a:ext>
              </a:extLst>
            </p:cNvPr>
            <p:cNvGrpSpPr/>
            <p:nvPr/>
          </p:nvGrpSpPr>
          <p:grpSpPr>
            <a:xfrm>
              <a:off x="5955955" y="2399948"/>
              <a:ext cx="701040" cy="1829729"/>
              <a:chOff x="391069" y="3049311"/>
              <a:chExt cx="701040" cy="1829729"/>
            </a:xfrm>
          </p:grpSpPr>
          <p:sp>
            <p:nvSpPr>
              <p:cNvPr id="584" name="직사각형 583">
                <a:extLst>
                  <a:ext uri="{FF2B5EF4-FFF2-40B4-BE49-F238E27FC236}">
                    <a16:creationId xmlns:a16="http://schemas.microsoft.com/office/drawing/2014/main" id="{7F3A37A4-254C-864E-A231-58AD9314DAF6}"/>
                  </a:ext>
                </a:extLst>
              </p:cNvPr>
              <p:cNvSpPr/>
              <p:nvPr/>
            </p:nvSpPr>
            <p:spPr>
              <a:xfrm>
                <a:off x="391069" y="3049311"/>
                <a:ext cx="701040" cy="182972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  <a:highlight>
                    <a:srgbClr val="FF0000"/>
                  </a:highlight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A757C1F7-2A53-3A45-85D3-BDEEFFCE7A6B}"/>
                  </a:ext>
                </a:extLst>
              </p:cNvPr>
              <p:cNvSpPr/>
              <p:nvPr/>
            </p:nvSpPr>
            <p:spPr>
              <a:xfrm>
                <a:off x="569218" y="3049311"/>
                <a:ext cx="356400" cy="1800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86" name="직선 연결선[R] 585">
                <a:extLst>
                  <a:ext uri="{FF2B5EF4-FFF2-40B4-BE49-F238E27FC236}">
                    <a16:creationId xmlns:a16="http://schemas.microsoft.com/office/drawing/2014/main" id="{4ED3AFCC-83B4-6643-89ED-820FEBCA19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18" y="3229311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E8218400-2808-D049-B3E9-C77DD1B76479}"/>
                  </a:ext>
                </a:extLst>
              </p:cNvPr>
              <p:cNvSpPr/>
              <p:nvPr/>
            </p:nvSpPr>
            <p:spPr>
              <a:xfrm>
                <a:off x="567725" y="3964972"/>
                <a:ext cx="357187" cy="1800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88" name="직선 연결선[R] 587">
                <a:extLst>
                  <a:ext uri="{FF2B5EF4-FFF2-40B4-BE49-F238E27FC236}">
                    <a16:creationId xmlns:a16="http://schemas.microsoft.com/office/drawing/2014/main" id="{85C85903-F10F-464D-824B-E16E97507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1589" y="4159040"/>
                <a:ext cx="1" cy="72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599" name="그림 598">
            <a:extLst>
              <a:ext uri="{FF2B5EF4-FFF2-40B4-BE49-F238E27FC236}">
                <a16:creationId xmlns:a16="http://schemas.microsoft.com/office/drawing/2014/main" id="{3C1C6FB4-0E7D-124E-858E-55560E1B706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47" y="2930493"/>
            <a:ext cx="432000" cy="432000"/>
          </a:xfrm>
          <a:prstGeom prst="rect">
            <a:avLst/>
          </a:prstGeom>
        </p:spPr>
      </p:pic>
      <p:pic>
        <p:nvPicPr>
          <p:cNvPr id="600" name="그림 599">
            <a:extLst>
              <a:ext uri="{FF2B5EF4-FFF2-40B4-BE49-F238E27FC236}">
                <a16:creationId xmlns:a16="http://schemas.microsoft.com/office/drawing/2014/main" id="{6C524D8D-66A4-724E-8D3A-DB93A9036C7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962569" y="2930493"/>
            <a:ext cx="432000" cy="43200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FCBAB29F-4752-1A46-95B8-CA26EBD999B2}"/>
              </a:ext>
            </a:extLst>
          </p:cNvPr>
          <p:cNvSpPr txBox="1"/>
          <p:nvPr/>
        </p:nvSpPr>
        <p:spPr>
          <a:xfrm>
            <a:off x="1725068" y="443920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0~12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4851FAAA-81FA-8F48-844F-410533BF383E}"/>
              </a:ext>
            </a:extLst>
          </p:cNvPr>
          <p:cNvSpPr txBox="1"/>
          <p:nvPr/>
        </p:nvSpPr>
        <p:spPr>
          <a:xfrm>
            <a:off x="2781013" y="444770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12~24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BD6FD1DE-FE22-FA42-BDB8-831EF82A3698}"/>
              </a:ext>
            </a:extLst>
          </p:cNvPr>
          <p:cNvSpPr txBox="1"/>
          <p:nvPr/>
        </p:nvSpPr>
        <p:spPr>
          <a:xfrm>
            <a:off x="3766663" y="44392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24~36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7738C7D3-1684-FF45-97DE-BC121D59767E}"/>
              </a:ext>
            </a:extLst>
          </p:cNvPr>
          <p:cNvSpPr txBox="1"/>
          <p:nvPr/>
        </p:nvSpPr>
        <p:spPr>
          <a:xfrm>
            <a:off x="4837836" y="444770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36~48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7C0984B8-077D-0F4D-A060-EEAD36E20AB3}"/>
              </a:ext>
            </a:extLst>
          </p:cNvPr>
          <p:cNvSpPr txBox="1"/>
          <p:nvPr/>
        </p:nvSpPr>
        <p:spPr>
          <a:xfrm>
            <a:off x="5823486" y="4439200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48~60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CB5FC6B3-078F-444B-9BA3-C6D3548CAC20}"/>
              </a:ext>
            </a:extLst>
          </p:cNvPr>
          <p:cNvSpPr txBox="1"/>
          <p:nvPr/>
        </p:nvSpPr>
        <p:spPr>
          <a:xfrm>
            <a:off x="7052956" y="4435818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60~72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FE806EC2-3BCE-EF43-9504-FEE35FF2BBD1}"/>
              </a:ext>
            </a:extLst>
          </p:cNvPr>
          <p:cNvSpPr txBox="1"/>
          <p:nvPr/>
        </p:nvSpPr>
        <p:spPr>
          <a:xfrm>
            <a:off x="8175890" y="4437786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72~84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7C909C6C-2208-1C4E-A9BB-87DD455B1CF2}"/>
              </a:ext>
            </a:extLst>
          </p:cNvPr>
          <p:cNvSpPr txBox="1"/>
          <p:nvPr/>
        </p:nvSpPr>
        <p:spPr>
          <a:xfrm>
            <a:off x="9259824" y="4445235"/>
            <a:ext cx="998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84~96</a:t>
            </a:r>
            <a:r>
              <a:rPr kumimoji="1" lang="ko-KR" altLang="en-US" dirty="0"/>
              <a:t>분</a:t>
            </a:r>
            <a:endParaRPr kumimoji="1" lang="ko-Kore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17A0B1D-4193-DE47-8D5A-0A72EE8FE23A}"/>
              </a:ext>
            </a:extLst>
          </p:cNvPr>
          <p:cNvSpPr/>
          <p:nvPr/>
        </p:nvSpPr>
        <p:spPr>
          <a:xfrm>
            <a:off x="1673557" y="1376891"/>
            <a:ext cx="4163270" cy="352874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26122F7D-F643-8649-8989-3E51B728D977}"/>
              </a:ext>
            </a:extLst>
          </p:cNvPr>
          <p:cNvSpPr/>
          <p:nvPr/>
        </p:nvSpPr>
        <p:spPr>
          <a:xfrm>
            <a:off x="5908373" y="1385754"/>
            <a:ext cx="4225930" cy="352874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88EB693-0913-BC42-936F-09F3E289B903}"/>
              </a:ext>
            </a:extLst>
          </p:cNvPr>
          <p:cNvSpPr txBox="1"/>
          <p:nvPr/>
        </p:nvSpPr>
        <p:spPr>
          <a:xfrm>
            <a:off x="1656624" y="1039370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Session 1</a:t>
            </a:r>
            <a:endParaRPr kumimoji="1" lang="ko-Kore-KR" altLang="en-US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2EE4748E-0F28-B64B-9160-754CD34FA6D2}"/>
              </a:ext>
            </a:extLst>
          </p:cNvPr>
          <p:cNvSpPr txBox="1"/>
          <p:nvPr/>
        </p:nvSpPr>
        <p:spPr>
          <a:xfrm>
            <a:off x="5997975" y="101877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Session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7368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287</Words>
  <Application>Microsoft Macintosh PowerPoint</Application>
  <PresentationFormat>와이드스크린</PresentationFormat>
  <Paragraphs>62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53</cp:revision>
  <dcterms:created xsi:type="dcterms:W3CDTF">2021-02-03T11:16:31Z</dcterms:created>
  <dcterms:modified xsi:type="dcterms:W3CDTF">2021-04-06T10:38:21Z</dcterms:modified>
</cp:coreProperties>
</file>