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seojun05@gmail.com" userId="8d4dd52471a803b3" providerId="LiveId" clId="{A6A68D21-A3A4-44FE-9F43-574318EDDC11}"/>
    <pc:docChg chg="modSld">
      <pc:chgData name="kseojun05@gmail.com" userId="8d4dd52471a803b3" providerId="LiveId" clId="{A6A68D21-A3A4-44FE-9F43-574318EDDC11}" dt="2025-06-07T18:14:26.759" v="24" actId="20577"/>
      <pc:docMkLst>
        <pc:docMk/>
      </pc:docMkLst>
      <pc:sldChg chg="modSp mod">
        <pc:chgData name="kseojun05@gmail.com" userId="8d4dd52471a803b3" providerId="LiveId" clId="{A6A68D21-A3A4-44FE-9F43-574318EDDC11}" dt="2025-06-07T18:14:26.759" v="24" actId="20577"/>
        <pc:sldMkLst>
          <pc:docMk/>
          <pc:sldMk cId="95992585" sldId="256"/>
        </pc:sldMkLst>
        <pc:spChg chg="mod">
          <ac:chgData name="kseojun05@gmail.com" userId="8d4dd52471a803b3" providerId="LiveId" clId="{A6A68D21-A3A4-44FE-9F43-574318EDDC11}" dt="2025-06-07T18:14:26.759" v="24" actId="20577"/>
          <ac:spMkLst>
            <pc:docMk/>
            <pc:sldMk cId="95992585" sldId="256"/>
            <ac:spMk id="3" creationId="{C38CC041-38AC-4B23-AEED-8A4C298566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77CE157-FFD5-477D-8272-7107B1307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Housing Units WA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38CC041-38AC-4B23-AEED-8A4C298566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Seojun Kim</a:t>
            </a:r>
          </a:p>
          <a:p>
            <a:r>
              <a:rPr lang="en-US" sz="1800" dirty="0">
                <a:solidFill>
                  <a:srgbClr val="666666"/>
                </a:solidFill>
                <a:effectLst/>
                <a:latin typeface="Tableau Book"/>
              </a:rPr>
              <a:t>(WAOFM - April 1 - Housing Units by State, County and City, 1990 to Present)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using Unit Trend1">
            <a:extLst>
              <a:ext uri="{FF2B5EF4-FFF2-40B4-BE49-F238E27FC236}">
                <a16:creationId xmlns:a16="http://schemas.microsoft.com/office/drawing/2014/main" id="{BD88EE49-98A0-44A0-B3B1-8AB2D02BD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ousing Unit Trend4">
            <a:extLst>
              <a:ext uri="{FF2B5EF4-FFF2-40B4-BE49-F238E27FC236}">
                <a16:creationId xmlns:a16="http://schemas.microsoft.com/office/drawing/2014/main" id="{F942FDA8-23A5-4EC3-9D77-997BCC3B9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ousing Unit Trend3">
            <a:extLst>
              <a:ext uri="{FF2B5EF4-FFF2-40B4-BE49-F238E27FC236}">
                <a16:creationId xmlns:a16="http://schemas.microsoft.com/office/drawing/2014/main" id="{49C6544A-D425-48C9-9E27-F6AF57692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ousing Unit Trend2">
            <a:extLst>
              <a:ext uri="{FF2B5EF4-FFF2-40B4-BE49-F238E27FC236}">
                <a16:creationId xmlns:a16="http://schemas.microsoft.com/office/drawing/2014/main" id="{094480F1-7673-4677-9CE7-B8170654C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Housing Unit Trend5">
            <a:extLst>
              <a:ext uri="{FF2B5EF4-FFF2-40B4-BE49-F238E27FC236}">
                <a16:creationId xmlns:a16="http://schemas.microsoft.com/office/drawing/2014/main" id="{EC7A7D1C-5DCD-4DC0-BAF3-E9BB58F4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Tableau Book</vt:lpstr>
      <vt:lpstr>Arial</vt:lpstr>
      <vt:lpstr>Calibri</vt:lpstr>
      <vt:lpstr>Calibri Light</vt:lpstr>
      <vt:lpstr>Office Theme</vt:lpstr>
      <vt:lpstr>Housing Units WA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kseojun05@gmail.com</cp:lastModifiedBy>
  <cp:revision>1</cp:revision>
  <dcterms:created xsi:type="dcterms:W3CDTF">2024-06-06T03:16:03Z</dcterms:created>
  <dcterms:modified xsi:type="dcterms:W3CDTF">2025-06-07T18:14:37Z</dcterms:modified>
</cp:coreProperties>
</file>