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57" r:id="rId4"/>
    <p:sldId id="259" r:id="rId5"/>
    <p:sldId id="260" r:id="rId6"/>
    <p:sldId id="268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고딕 ExtraBold" panose="020B0600000101010101" charset="-127"/>
      <p:bold r:id="rId11"/>
    </p:embeddedFont>
    <p:embeddedFont>
      <p:font typeface="Impact" panose="020B0806030902050204" pitchFamily="34" charset="0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37" autoAdjust="0"/>
    <p:restoredTop sz="94660"/>
  </p:normalViewPr>
  <p:slideViewPr>
    <p:cSldViewPr>
      <p:cViewPr>
        <p:scale>
          <a:sx n="100" d="100"/>
          <a:sy n="100" d="100"/>
        </p:scale>
        <p:origin x="-2508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F56E9-9432-4DCC-93AF-1271CD670A4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B450E-1FC7-4219-B7AA-D05DF28F4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5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7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3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0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6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6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0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4399-8D6A-46E5-B10D-38DAD64D3AB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65FD-EF35-4A0D-8531-E2B1BCA0B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1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리눅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시스템 설계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3200" dirty="0" smtClean="0">
                <a:latin typeface="Impact" panose="020B0806030902050204" pitchFamily="34" charset="0"/>
                <a:ea typeface="나눔고딕 ExtraBold" panose="020D0904000000000000" pitchFamily="50" charset="-127"/>
              </a:rPr>
              <a:t>-</a:t>
            </a:r>
            <a:r>
              <a:rPr lang="ko-KR" altLang="en-US" sz="2800" b="1" dirty="0" smtClean="0"/>
              <a:t> </a:t>
            </a:r>
            <a:r>
              <a:rPr lang="en-US" altLang="ko-KR" sz="2800" b="1" dirty="0" err="1" smtClean="0"/>
              <a:t>Achro</a:t>
            </a:r>
            <a:r>
              <a:rPr lang="en-US" altLang="ko-KR" sz="2800" b="1" dirty="0" smtClean="0"/>
              <a:t>-I MX6Q</a:t>
            </a:r>
            <a:r>
              <a:rPr lang="ko-KR" altLang="en-US" sz="2800" b="1" dirty="0" smtClean="0"/>
              <a:t>이용  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ko-KR" altLang="en-US" sz="2800" b="1" dirty="0" smtClean="0"/>
              <a:t>보안기능을 탑재</a:t>
            </a:r>
            <a:r>
              <a:rPr lang="ko-KR" altLang="en-US" sz="2800" b="1" dirty="0"/>
              <a:t>한</a:t>
            </a:r>
            <a:r>
              <a:rPr lang="ko-KR" altLang="en-US" sz="2800" b="1" dirty="0" smtClean="0"/>
              <a:t> 소형 운영체제</a:t>
            </a:r>
            <a:r>
              <a:rPr lang="en-US" altLang="ko-KR" sz="2800" b="1" dirty="0" smtClean="0"/>
              <a:t>-</a:t>
            </a:r>
            <a:endParaRPr lang="ko-KR" altLang="en-US" dirty="0">
              <a:latin typeface="Impact" panose="020B0806030902050204" pitchFamily="34" charset="0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56176" y="476672"/>
            <a:ext cx="2476500" cy="1123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324544" y="1700808"/>
            <a:ext cx="9973616" cy="223224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71600" y="24208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08304" y="5589240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latin typeface="나눔"/>
              </a:rPr>
              <a:t>앞자리 </a:t>
            </a:r>
            <a:endParaRPr lang="ko-KR" altLang="en-US" sz="2400" b="1" dirty="0">
              <a:latin typeface="나눔"/>
            </a:endParaRPr>
          </a:p>
        </p:txBody>
      </p:sp>
    </p:spTree>
    <p:extLst>
      <p:ext uri="{BB962C8B-B14F-4D97-AF65-F5344CB8AC3E}">
        <p14:creationId xmlns:p14="http://schemas.microsoft.com/office/powerpoint/2010/main" val="2797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24A5931-4B63-4D25-B5FF-040D2BA521F6}"/>
              </a:ext>
            </a:extLst>
          </p:cNvPr>
          <p:cNvSpPr/>
          <p:nvPr/>
        </p:nvSpPr>
        <p:spPr>
          <a:xfrm>
            <a:off x="3203848" y="1412776"/>
            <a:ext cx="2668249" cy="4578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300" dirty="0" smtClean="0">
                <a:latin typeface="Impact" panose="020B0806030902050204" pitchFamily="34" charset="0"/>
              </a:rPr>
              <a:t>C O N T E N T S</a:t>
            </a:r>
            <a:endParaRPr lang="ko-KR" altLang="en-US" spc="300" dirty="0"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9551F2-C6D5-4D22-8291-3723533AB3C7}"/>
              </a:ext>
            </a:extLst>
          </p:cNvPr>
          <p:cNvSpPr txBox="1"/>
          <p:nvPr/>
        </p:nvSpPr>
        <p:spPr>
          <a:xfrm>
            <a:off x="3131840" y="2204864"/>
            <a:ext cx="2784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01/ </a:t>
            </a:r>
            <a:r>
              <a:rPr lang="ko-KR" altLang="en-US" sz="21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 </a:t>
            </a:r>
            <a:r>
              <a:rPr lang="en-US" altLang="ko-KR" sz="21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1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1828D7-2A16-4482-A41D-6923586A4DC4}"/>
              </a:ext>
            </a:extLst>
          </p:cNvPr>
          <p:cNvSpPr txBox="1"/>
          <p:nvPr/>
        </p:nvSpPr>
        <p:spPr>
          <a:xfrm>
            <a:off x="3131840" y="2852936"/>
            <a:ext cx="2784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02/ </a:t>
            </a:r>
            <a:r>
              <a:rPr lang="ko-KR" altLang="en-US" sz="21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</a:t>
            </a:r>
            <a:r>
              <a:rPr lang="ko-KR" altLang="en-US" sz="21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E1AA90-4DBA-4FED-8251-B42741AA0078}"/>
              </a:ext>
            </a:extLst>
          </p:cNvPr>
          <p:cNvSpPr txBox="1"/>
          <p:nvPr/>
        </p:nvSpPr>
        <p:spPr>
          <a:xfrm>
            <a:off x="3141472" y="3485528"/>
            <a:ext cx="3503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21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1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</a:t>
            </a:r>
            <a:endParaRPr lang="ko-KR" altLang="en-US" sz="21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36DB470-FA9C-4018-AA8E-B783887E70E0}"/>
              </a:ext>
            </a:extLst>
          </p:cNvPr>
          <p:cNvSpPr txBox="1"/>
          <p:nvPr/>
        </p:nvSpPr>
        <p:spPr>
          <a:xfrm>
            <a:off x="3131840" y="4118120"/>
            <a:ext cx="2784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04/ </a:t>
            </a:r>
            <a:r>
              <a:rPr lang="ko-KR" altLang="en-US" sz="21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코드수성 </a:t>
            </a:r>
            <a:endParaRPr lang="ko-KR" altLang="en-US" sz="21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FD05C19-7171-41C3-A4AA-42B523195376}"/>
              </a:ext>
            </a:extLst>
          </p:cNvPr>
          <p:cNvSpPr txBox="1"/>
          <p:nvPr/>
        </p:nvSpPr>
        <p:spPr>
          <a:xfrm>
            <a:off x="3131840" y="4750712"/>
            <a:ext cx="2784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05/ </a:t>
            </a:r>
            <a:r>
              <a:rPr lang="ko-KR" altLang="en-US" sz="21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 별 기여도  </a:t>
            </a:r>
            <a:endParaRPr lang="ko-KR" altLang="en-US" sz="21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0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프로젝트 개요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10769"/>
              </p:ext>
            </p:extLst>
          </p:nvPr>
        </p:nvGraphicFramePr>
        <p:xfrm>
          <a:off x="611560" y="1556792"/>
          <a:ext cx="7920880" cy="5156454"/>
        </p:xfrm>
        <a:graphic>
          <a:graphicData uri="http://schemas.openxmlformats.org/drawingml/2006/table">
            <a:tbl>
              <a:tblPr/>
              <a:tblGrid>
                <a:gridCol w="1267413"/>
                <a:gridCol w="6653467"/>
              </a:tblGrid>
              <a:tr h="4752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프로젝트 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개요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7813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27813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27813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프로젝트 목표 </a:t>
                      </a: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4953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-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리눅스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시스템 설계 수업시간에 실습한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Achro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-I mx6Q board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사용하여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임베디드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리눅스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포팅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및 교자개발환경 구축을 통해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임베디드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시스템 프로그램을 실습하고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각종 입출력 디바이스를 제어하기 위한 디바이스 드라이버 제작 및 테스트 프로그램 프로젝트를 수행한다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</a:p>
                    <a:p>
                      <a:pPr marL="4953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653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소개 </a:t>
                      </a: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22098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Achro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-I mx6Q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보드를 하드웨어로써 관리하며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Achro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-I mx6Q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에서 제공하는 디바이스 뿐만 아닌 각종 입출력 디바이스의 드라이버를 제작하여 응용프로그램의 기능을 하는 보안기능을 탑재한 소형운영체제를 만든다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endParaRPr lang="en-US" altLang="ko-KR" sz="1050" b="1" kern="0" spc="0" baseline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4953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endParaRPr lang="en-US" altLang="ko-KR" sz="1050" b="1" kern="0" spc="0" baseline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220980" marR="0" indent="-17145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Achro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-I mx6Q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의 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Push Switch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를 눌러 비밀번호를 맞추었을 경우에만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display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화면이 동작한다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 Display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화면에 아이콘들을 배치하여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응용프로그램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CCTV,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채팅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현재시간  아이콘  클릭으로 동작을 수행 할 수 있도록 설계한다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</a:t>
                      </a:r>
                    </a:p>
                    <a:p>
                      <a:pPr marL="4953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kern="0" spc="0" baseline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4953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-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각종 입출력 디바이스를 제어하기 위한 디바이스 드라이버 제작하여 프로젝트를 수행한다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 </a:t>
                      </a:r>
                    </a:p>
                    <a:p>
                      <a:pPr marL="4953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50" b="1" kern="0" spc="0" baseline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17653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0" spc="0" baseline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17653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1300" y="2138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396552" y="404664"/>
            <a:ext cx="9973616" cy="93610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67544" y="26064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 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96552" y="404664"/>
            <a:ext cx="9973616" cy="93610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52618"/>
              </p:ext>
            </p:extLst>
          </p:nvPr>
        </p:nvGraphicFramePr>
        <p:xfrm>
          <a:off x="611560" y="1628800"/>
          <a:ext cx="7920880" cy="4752528"/>
        </p:xfrm>
        <a:graphic>
          <a:graphicData uri="http://schemas.openxmlformats.org/drawingml/2006/table">
            <a:tbl>
              <a:tblPr/>
              <a:tblGrid>
                <a:gridCol w="1267413"/>
                <a:gridCol w="6653467"/>
              </a:tblGrid>
              <a:tr h="4752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주요기능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보안</a:t>
                      </a: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Achro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-I mx6Q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의 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Push Switch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를 눌러 비밀번호를 맞추면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led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가 깜빡 거리며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display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화면에 마우스아이콘이 생겨 다른 동작들을 수행 할 수 있도록 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비밀번호를 틀렸을 경우에는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BUZZER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가 울린다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채팅 </a:t>
                      </a: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실시간으로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HostPc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입력값을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Achro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-I mx6Q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의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LCD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창에 출력한다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“[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사용자이름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]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: Hi “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로 출력된다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제작한 키보드 디바이스 드라이버를 이용하여 키보드를 눌렀을 때 입력 값은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HostPc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terminal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과 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Achro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-I mx6Q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의 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LCD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창에 출력된다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이로써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HostPc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와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Target Pc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간 실시간 채팅기능을 수행 할 수 있다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 </a:t>
                      </a:r>
                      <a:endParaRPr lang="en-US" altLang="ko-KR" sz="1050" b="1" kern="0" spc="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50" b="1" kern="0" spc="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3.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시간</a:t>
                      </a: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Hostpc</a:t>
                      </a: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부터 현재 시간을 받아낸다</a:t>
                      </a: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시분초의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값을 시간은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dot matrix LED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분과 초의 값은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FND(7-segment)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표시한다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CCTV 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Achro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-I mx6Q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의 스텝모터에 초음파센서를 부착하고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en-US" altLang="ko-KR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Hostpc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에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웹캠을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연결한다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  CCTV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버튼을 클릭하면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스텝모터가 계속 동작하고 초음파센서에서 기준 값 이상 감지 시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Buzzer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가 울리며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웹캠이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실시간 화면을 </a:t>
                      </a:r>
                      <a:r>
                        <a:rPr lang="ko-KR" altLang="en-US" sz="1050" b="1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캡쳐하여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display 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화면에 출력되는 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CCTV</a:t>
                      </a:r>
                      <a:r>
                        <a:rPr lang="ko-KR" altLang="en-US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의 기능을 수행한다</a:t>
                      </a:r>
                      <a:r>
                        <a:rPr lang="en-US" altLang="ko-KR" sz="105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0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 코드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-396552" y="404664"/>
            <a:ext cx="9973616" cy="93610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325DA4A-3FBB-4ECE-A03D-F512C7B40FDD}"/>
              </a:ext>
            </a:extLst>
          </p:cNvPr>
          <p:cNvSpPr/>
          <p:nvPr/>
        </p:nvSpPr>
        <p:spPr>
          <a:xfrm>
            <a:off x="3707905" y="3501008"/>
            <a:ext cx="1478566" cy="720080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main,.c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C97DFFA6-8BD2-428E-AA28-AB683960D783}"/>
              </a:ext>
            </a:extLst>
          </p:cNvPr>
          <p:cNvSpPr/>
          <p:nvPr/>
        </p:nvSpPr>
        <p:spPr>
          <a:xfrm>
            <a:off x="971600" y="1844824"/>
            <a:ext cx="1242797" cy="373907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채팅프로그</a:t>
            </a:r>
            <a:r>
              <a:rPr lang="ko-KR" altLang="en-US" sz="1200" dirty="0">
                <a:solidFill>
                  <a:schemeClr val="tx1"/>
                </a:solidFill>
              </a:rPr>
              <a:t>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C9F9C5-679D-4C4B-A9F9-E557200EDBE8}"/>
              </a:ext>
            </a:extLst>
          </p:cNvPr>
          <p:cNvSpPr/>
          <p:nvPr/>
        </p:nvSpPr>
        <p:spPr>
          <a:xfrm>
            <a:off x="467544" y="2348880"/>
            <a:ext cx="864096" cy="360040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Keyboard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CE5693B-4C7B-43D7-8065-0F2A586CB0E9}"/>
              </a:ext>
            </a:extLst>
          </p:cNvPr>
          <p:cNvSpPr/>
          <p:nvPr/>
        </p:nvSpPr>
        <p:spPr>
          <a:xfrm>
            <a:off x="1763688" y="2348880"/>
            <a:ext cx="810749" cy="373907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Host PC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13C9F9C5-679D-4C4B-A9F9-E557200EDBE8}"/>
              </a:ext>
            </a:extLst>
          </p:cNvPr>
          <p:cNvSpPr/>
          <p:nvPr/>
        </p:nvSpPr>
        <p:spPr>
          <a:xfrm>
            <a:off x="1187624" y="2924944"/>
            <a:ext cx="720080" cy="360040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LCD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BCE5693B-4C7B-43D7-8065-0F2A586CB0E9}"/>
              </a:ext>
            </a:extLst>
          </p:cNvPr>
          <p:cNvSpPr/>
          <p:nvPr/>
        </p:nvSpPr>
        <p:spPr>
          <a:xfrm>
            <a:off x="899592" y="4653136"/>
            <a:ext cx="1242797" cy="373907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현재시간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13C9F9C5-679D-4C4B-A9F9-E557200EDBE8}"/>
              </a:ext>
            </a:extLst>
          </p:cNvPr>
          <p:cNvSpPr/>
          <p:nvPr/>
        </p:nvSpPr>
        <p:spPr>
          <a:xfrm>
            <a:off x="323528" y="5301208"/>
            <a:ext cx="792088" cy="576064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kern="0" dirty="0">
                <a:solidFill>
                  <a:srgbClr val="000000"/>
                </a:solidFill>
              </a:rPr>
              <a:t>dot matrix LED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BCE5693B-4C7B-43D7-8065-0F2A586CB0E9}"/>
              </a:ext>
            </a:extLst>
          </p:cNvPr>
          <p:cNvSpPr/>
          <p:nvPr/>
        </p:nvSpPr>
        <p:spPr>
          <a:xfrm>
            <a:off x="1835696" y="5301208"/>
            <a:ext cx="864096" cy="576064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kern="0" dirty="0" smtClean="0">
                <a:solidFill>
                  <a:srgbClr val="000000"/>
                </a:solidFill>
              </a:rPr>
              <a:t>FND(7-segment</a:t>
            </a:r>
            <a:r>
              <a:rPr lang="en-US" altLang="ko-KR" sz="1200" b="1" kern="0" dirty="0">
                <a:solidFill>
                  <a:srgbClr val="000000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Oval 44"/>
          <p:cNvSpPr>
            <a:spLocks noChangeArrowheads="1"/>
          </p:cNvSpPr>
          <p:nvPr/>
        </p:nvSpPr>
        <p:spPr bwMode="auto">
          <a:xfrm>
            <a:off x="5095801" y="3429000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4" name="Oval 44"/>
          <p:cNvSpPr>
            <a:spLocks noChangeArrowheads="1"/>
          </p:cNvSpPr>
          <p:nvPr/>
        </p:nvSpPr>
        <p:spPr bwMode="auto">
          <a:xfrm>
            <a:off x="2123728" y="1772816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Oval 44"/>
          <p:cNvSpPr>
            <a:spLocks noChangeArrowheads="1"/>
          </p:cNvSpPr>
          <p:nvPr/>
        </p:nvSpPr>
        <p:spPr bwMode="auto">
          <a:xfrm>
            <a:off x="1979712" y="4581128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BCE5693B-4C7B-43D7-8065-0F2A586CB0E9}"/>
              </a:ext>
            </a:extLst>
          </p:cNvPr>
          <p:cNvSpPr/>
          <p:nvPr/>
        </p:nvSpPr>
        <p:spPr>
          <a:xfrm>
            <a:off x="7164288" y="1916832"/>
            <a:ext cx="1242797" cy="373907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CCTV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13C9F9C5-679D-4C4B-A9F9-E557200EDBE8}"/>
              </a:ext>
            </a:extLst>
          </p:cNvPr>
          <p:cNvSpPr/>
          <p:nvPr/>
        </p:nvSpPr>
        <p:spPr>
          <a:xfrm>
            <a:off x="6641571" y="2492896"/>
            <a:ext cx="864096" cy="360040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초음</a:t>
            </a:r>
            <a:r>
              <a:rPr lang="ko-KR" altLang="en-US" sz="1200" dirty="0">
                <a:solidFill>
                  <a:schemeClr val="tx1"/>
                </a:solidFill>
              </a:rPr>
              <a:t>파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BCE5693B-4C7B-43D7-8065-0F2A586CB0E9}"/>
              </a:ext>
            </a:extLst>
          </p:cNvPr>
          <p:cNvSpPr/>
          <p:nvPr/>
        </p:nvSpPr>
        <p:spPr>
          <a:xfrm>
            <a:off x="7937715" y="2492896"/>
            <a:ext cx="810749" cy="373907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웹캠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13C9F9C5-679D-4C4B-A9F9-E557200EDBE8}"/>
              </a:ext>
            </a:extLst>
          </p:cNvPr>
          <p:cNvSpPr/>
          <p:nvPr/>
        </p:nvSpPr>
        <p:spPr>
          <a:xfrm>
            <a:off x="6660232" y="2996952"/>
            <a:ext cx="864096" cy="360040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스텝모터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Oval 44"/>
          <p:cNvSpPr>
            <a:spLocks noChangeArrowheads="1"/>
          </p:cNvSpPr>
          <p:nvPr/>
        </p:nvSpPr>
        <p:spPr bwMode="auto">
          <a:xfrm>
            <a:off x="8244408" y="1844824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BCE5693B-4C7B-43D7-8065-0F2A586CB0E9}"/>
              </a:ext>
            </a:extLst>
          </p:cNvPr>
          <p:cNvSpPr/>
          <p:nvPr/>
        </p:nvSpPr>
        <p:spPr>
          <a:xfrm>
            <a:off x="6896001" y="4653136"/>
            <a:ext cx="1242797" cy="373907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13C9F9C5-679D-4C4B-A9F9-E557200EDBE8}"/>
              </a:ext>
            </a:extLst>
          </p:cNvPr>
          <p:cNvSpPr/>
          <p:nvPr/>
        </p:nvSpPr>
        <p:spPr>
          <a:xfrm>
            <a:off x="6516216" y="5373216"/>
            <a:ext cx="864096" cy="360040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kern="0" dirty="0">
                <a:solidFill>
                  <a:srgbClr val="000000"/>
                </a:solidFill>
              </a:rPr>
              <a:t>Push Switch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BCE5693B-4C7B-43D7-8065-0F2A586CB0E9}"/>
              </a:ext>
            </a:extLst>
          </p:cNvPr>
          <p:cNvSpPr/>
          <p:nvPr/>
        </p:nvSpPr>
        <p:spPr>
          <a:xfrm>
            <a:off x="7937715" y="2996952"/>
            <a:ext cx="810749" cy="373907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kern="0" dirty="0">
                <a:solidFill>
                  <a:srgbClr val="000000"/>
                </a:solidFill>
              </a:rPr>
              <a:t>Buzzer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Oval 44"/>
          <p:cNvSpPr>
            <a:spLocks noChangeArrowheads="1"/>
          </p:cNvSpPr>
          <p:nvPr/>
        </p:nvSpPr>
        <p:spPr bwMode="auto">
          <a:xfrm>
            <a:off x="7976121" y="4581128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덧셈 기호 31"/>
          <p:cNvSpPr/>
          <p:nvPr/>
        </p:nvSpPr>
        <p:spPr>
          <a:xfrm>
            <a:off x="1187624" y="2348880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덧셈 기호 152"/>
          <p:cNvSpPr/>
          <p:nvPr/>
        </p:nvSpPr>
        <p:spPr>
          <a:xfrm>
            <a:off x="1115616" y="5229200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덧셈 기호 153"/>
          <p:cNvSpPr/>
          <p:nvPr/>
        </p:nvSpPr>
        <p:spPr>
          <a:xfrm>
            <a:off x="7380312" y="2564904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덧셈 기호 154"/>
          <p:cNvSpPr/>
          <p:nvPr/>
        </p:nvSpPr>
        <p:spPr>
          <a:xfrm>
            <a:off x="7308304" y="5229200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오른쪽 화살표 1023"/>
          <p:cNvSpPr/>
          <p:nvPr/>
        </p:nvSpPr>
        <p:spPr>
          <a:xfrm rot="2329302">
            <a:off x="2733907" y="2557439"/>
            <a:ext cx="1065777" cy="48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화살표 156"/>
          <p:cNvSpPr/>
          <p:nvPr/>
        </p:nvSpPr>
        <p:spPr>
          <a:xfrm rot="18732701">
            <a:off x="2704318" y="4680327"/>
            <a:ext cx="1065777" cy="48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화살표 157"/>
          <p:cNvSpPr/>
          <p:nvPr/>
        </p:nvSpPr>
        <p:spPr>
          <a:xfrm rot="8614108">
            <a:off x="5403772" y="2762026"/>
            <a:ext cx="1065777" cy="48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2613942">
            <a:off x="5399552" y="4405813"/>
            <a:ext cx="1065777" cy="48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BCE5693B-4C7B-43D7-8065-0F2A586CB0E9}"/>
              </a:ext>
            </a:extLst>
          </p:cNvPr>
          <p:cNvSpPr/>
          <p:nvPr/>
        </p:nvSpPr>
        <p:spPr>
          <a:xfrm>
            <a:off x="7884368" y="5373216"/>
            <a:ext cx="810749" cy="373907"/>
          </a:xfrm>
          <a:prstGeom prst="rect">
            <a:avLst/>
          </a:prstGeom>
          <a:noFill/>
          <a:ln>
            <a:solidFill>
              <a:srgbClr val="16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kern="0" dirty="0">
                <a:solidFill>
                  <a:srgbClr val="000000"/>
                </a:solidFill>
              </a:rPr>
              <a:t>Buzzer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별 기여도 </a:t>
            </a:r>
            <a:endParaRPr lang="ko-KR" altLang="en-US"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396552" y="404664"/>
            <a:ext cx="9973616" cy="93610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350</Words>
  <Application>Microsoft Office PowerPoint</Application>
  <PresentationFormat>화면 슬라이드 쇼(4:3)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Arial</vt:lpstr>
      <vt:lpstr>맑은 고딕</vt:lpstr>
      <vt:lpstr>나눔스퀘어 ExtraBold</vt:lpstr>
      <vt:lpstr>Wingdings</vt:lpstr>
      <vt:lpstr>나눔</vt:lpstr>
      <vt:lpstr>나눔고딕 ExtraBold</vt:lpstr>
      <vt:lpstr>Impact</vt:lpstr>
      <vt:lpstr>Office 테마</vt:lpstr>
      <vt:lpstr>리눅스 시스템 설계 - Achro-I MX6Q이용   보안기능을 탑재한 소형 운영체제-</vt:lpstr>
      <vt:lpstr> </vt:lpstr>
      <vt:lpstr> 프로젝트 개요 </vt:lpstr>
      <vt:lpstr>PowerPoint 프레젠테이션</vt:lpstr>
      <vt:lpstr> 소스 코드 구성  </vt:lpstr>
      <vt:lpstr>팀원 별 기여도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프로그래밍</dc:title>
  <dc:creator>Registered User</dc:creator>
  <cp:lastModifiedBy>Registered User</cp:lastModifiedBy>
  <cp:revision>41</cp:revision>
  <dcterms:created xsi:type="dcterms:W3CDTF">2018-12-03T01:29:02Z</dcterms:created>
  <dcterms:modified xsi:type="dcterms:W3CDTF">2019-06-16T13:09:50Z</dcterms:modified>
</cp:coreProperties>
</file>