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5C52A-D15E-4C72-8684-38132C325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CA0DEE-7FDB-4EDE-BD19-2A04C3974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EFE05-A7B2-4EFC-B1CD-7688C10F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C3B70-1150-44D2-8F2F-932CB9F3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28474-842C-4D3F-82D1-7AD89550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1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3CE03-528D-48EC-AA48-67DA47DA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449F44-B57D-40EE-8E82-65D1B651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791E9-B7A0-4D42-83FD-8C4C6558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901ED-9EA3-459E-B638-D050F53D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1FF7C-A9E2-415C-AE9B-8F433D46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9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87FF67-416E-489D-A1A3-668750BBC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738E2-2328-44A0-AA74-DD0D9C026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EE2E2-6841-493A-956E-FBB34C7A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E0A9D-F906-4D6B-9580-0F776FD0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C636D-02EF-4A10-B31C-60C93857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6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4233F-F647-405A-80A0-7D2569AA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880F3-3882-48F8-9583-81093DF1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A4485-8FFD-4AA8-8327-86EB22E3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D3C05-4000-4AE6-B396-ECE3BBD3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D6CF2-1A2C-44E7-9CAB-5FFA388C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1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93AB4-691A-4E7C-96D3-FA7B2725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E02A0-686F-44E6-BE97-9F434ED9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B0BC7-58A7-436E-A835-A354BDF6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CF9B0-DDFA-4C7D-97D9-A978E899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0262A-5FC1-4871-9582-B8FB4A1B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1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18365-AFCB-46A9-A085-0608DE49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00304-32D4-4B1D-A439-9BE13FA60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CB03B-9A3F-4976-93BE-E8E51E0C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879CD-2CD6-4C8E-8D21-D6A54A97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1B26C-FD54-4B2A-A479-5A834C91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E02B00-66EB-4CDA-BF83-2067A36E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3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CEFB1-B49A-4A07-831E-594418E5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06F1E-7801-4ADB-BD2D-096A8BD35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41799-0C7F-4089-AD4E-1B5C5AF48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B4DFE9-3C09-4BCE-A42F-DEC3A3A31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B58536-1057-4441-9F13-7F381904E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F1E8B-3000-4B80-AB70-78FC1268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EC392C-1E34-497B-BF4A-F2DE797A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992FE9-03EB-4353-8C98-E556D6E4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6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3E121-21CB-4715-A129-AC6D1D3A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E2FC0A-0539-4563-815F-12EE8C42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DBFFD8-5D50-40E5-B8D1-3319BD4C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8199E8-4F71-4CBB-8205-400F2662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9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EBE1BF-5BE9-4E46-8476-99BA8919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27DB62-BBC9-4EE9-BE2F-86326248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3422FC-390C-4E20-818E-9B1C5889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877D2-C631-466A-8540-CDEF2FF9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BFAD4-D5DB-4A72-8004-D3987848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BFD6EA-33AF-4F30-A464-5DABDFCBA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2C438-7FE4-448F-AD5A-6F3B4A94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AC263-23C2-43E9-831F-6AAC056C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79104-33C7-42BD-B48E-6D1903F7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E4D48-8596-4C41-B068-34FE8E10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E64982-00BF-4332-9FC0-45FF2087D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A4004-C59F-49F6-BDD8-11BA20654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84A6A-6878-4347-A872-49AD60AA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9606D-CA9D-4974-B07B-BC0BDC38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C97E5-8D37-4455-96BB-68795DF0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42E18-76CB-4CC6-A7FB-3B4D2159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7AB9D-368A-4991-AA8C-E107DE8A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7B390-ADCE-4DF9-91E0-E89A373F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0459-13D4-49FC-A90F-EB70BBC46B4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BCD1B-F3CA-453D-8C50-10C46E88C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86DFD-D888-49B0-A0F9-F3BB6E6DE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92A3-BE9E-435A-9B35-DCA426925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4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221C8A4-ABAA-4D0B-AB8A-7598233CD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9420"/>
              </p:ext>
            </p:extLst>
          </p:nvPr>
        </p:nvGraphicFramePr>
        <p:xfrm>
          <a:off x="0" y="0"/>
          <a:ext cx="12192000" cy="703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660672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382225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665331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618386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2044628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04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POP3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128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448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 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0809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50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144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Frame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Relay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465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8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11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석지원(사이버보안전공)</dc:creator>
  <cp:lastModifiedBy>석지원(사이버보안전공)</cp:lastModifiedBy>
  <cp:revision>6</cp:revision>
  <dcterms:created xsi:type="dcterms:W3CDTF">2020-07-12T11:01:27Z</dcterms:created>
  <dcterms:modified xsi:type="dcterms:W3CDTF">2020-07-18T14:35:40Z</dcterms:modified>
</cp:coreProperties>
</file>