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7" autoAdjust="0"/>
  </p:normalViewPr>
  <p:slideViewPr>
    <p:cSldViewPr snapToGrid="0">
      <p:cViewPr varScale="1">
        <p:scale>
          <a:sx n="58" d="100"/>
          <a:sy n="58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28CE3-5B6D-48C5-8804-E640FE81642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F3F24-17BA-4DA0-A910-1F36AC8E6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4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운동하는 위치나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영수증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개선사항</a:t>
            </a:r>
            <a:r>
              <a:rPr lang="en-US" altLang="ko-KR" dirty="0" smtClean="0"/>
              <a:t>..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3F24-17BA-4DA0-A910-1F36AC8E6D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7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6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1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0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2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0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0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4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7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4528-F487-44B5-8888-ED79A22BA1D9}" type="datetimeFigureOut">
              <a:rPr lang="ko-KR" altLang="en-US" smtClean="0"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56F8-49C1-4D21-A260-5A140DBC55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1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클럽소개</a:t>
            </a:r>
            <a:endParaRPr lang="en-US" altLang="ko-KR" dirty="0" smtClean="0"/>
          </a:p>
          <a:p>
            <a:r>
              <a:rPr lang="ko-KR" altLang="en-US" dirty="0" err="1" smtClean="0"/>
              <a:t>회원조회</a:t>
            </a:r>
            <a:endParaRPr lang="en-US" altLang="ko-KR" dirty="0" smtClean="0"/>
          </a:p>
          <a:p>
            <a:r>
              <a:rPr lang="ko-KR" altLang="en-US" dirty="0" err="1" smtClean="0"/>
              <a:t>대회일정</a:t>
            </a:r>
            <a:endParaRPr lang="en-US" altLang="ko-KR" dirty="0" smtClean="0"/>
          </a:p>
          <a:p>
            <a:r>
              <a:rPr lang="ko-KR" altLang="en-US" dirty="0" smtClean="0"/>
              <a:t>자료실</a:t>
            </a:r>
            <a:endParaRPr lang="en-US" altLang="ko-KR" dirty="0" smtClean="0"/>
          </a:p>
          <a:p>
            <a:r>
              <a:rPr lang="ko-KR" altLang="en-US" dirty="0" smtClean="0"/>
              <a:t>커뮤니티</a:t>
            </a:r>
            <a:endParaRPr lang="en-US" altLang="ko-KR" dirty="0" smtClean="0"/>
          </a:p>
          <a:p>
            <a:r>
              <a:rPr lang="ko-KR" altLang="en-US" dirty="0" smtClean="0"/>
              <a:t>회계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3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1200" y="1484784"/>
            <a:ext cx="822960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981200" y="263691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2326" y="2061839"/>
            <a:ext cx="2319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로그아웃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95369" y="1558340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ko-KR" altLang="en-US" sz="3600" b="1" spc="200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</a:rPr>
              <a:t>배드림턴</a:t>
            </a:r>
            <a:endParaRPr lang="en-US" altLang="ko-KR" sz="3600" b="1" spc="2000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1200" y="2656882"/>
            <a:ext cx="1882552" cy="3868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납부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조회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accent1"/>
                </a:solidFill>
              </a:rPr>
              <a:t>사용</a:t>
            </a:r>
            <a:r>
              <a:rPr lang="en-US" altLang="ko-KR" sz="1200" dirty="0" smtClean="0">
                <a:solidFill>
                  <a:schemeClr val="accent1"/>
                </a:solidFill>
              </a:rPr>
              <a:t> </a:t>
            </a:r>
            <a:r>
              <a:rPr lang="ko-KR" altLang="en-US" sz="1200" dirty="0" smtClean="0">
                <a:solidFill>
                  <a:schemeClr val="accent1"/>
                </a:solidFill>
              </a:rPr>
              <a:t>내역</a:t>
            </a:r>
            <a:endParaRPr lang="en-US" altLang="ko-KR" sz="12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981201" y="2268816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99164928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290201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60560929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50111544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082376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5441123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06604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클럽소개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회원조회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대회일정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자료실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커뮤니티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회계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0055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863752" y="2656882"/>
            <a:ext cx="6347048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 내역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450282" y="3502593"/>
            <a:ext cx="2777312" cy="242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출금 내역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회비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대회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총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출금액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70,000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4025" y="3502593"/>
            <a:ext cx="2496257" cy="242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입금 내역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회비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대회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123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총 입금액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100,000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984956" y="3087411"/>
            <a:ext cx="858013" cy="309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2019.1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E4AC6-C8DD-4ACB-B4A3-FAD4DE6D5090}"/>
              </a:ext>
            </a:extLst>
          </p:cNvPr>
          <p:cNvSpPr txBox="1"/>
          <p:nvPr/>
        </p:nvSpPr>
        <p:spPr>
          <a:xfrm>
            <a:off x="5842969" y="3101934"/>
            <a:ext cx="330707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02682" y="3101934"/>
            <a:ext cx="858013" cy="309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2019.2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E4AC6-C8DD-4ACB-B4A3-FAD4DE6D5090}"/>
              </a:ext>
            </a:extLst>
          </p:cNvPr>
          <p:cNvSpPr txBox="1"/>
          <p:nvPr/>
        </p:nvSpPr>
        <p:spPr>
          <a:xfrm>
            <a:off x="7460695" y="3116457"/>
            <a:ext cx="330707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5484" y="3072034"/>
            <a:ext cx="22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954025" y="5476240"/>
            <a:ext cx="2496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450282" y="5486400"/>
            <a:ext cx="2777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954025" y="5923280"/>
            <a:ext cx="5273569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총 금액 </a:t>
            </a:r>
            <a:r>
              <a:rPr lang="en-US" altLang="ko-KR" dirty="0" smtClean="0">
                <a:solidFill>
                  <a:schemeClr val="tx1"/>
                </a:solidFill>
              </a:rPr>
              <a:t>: 30,000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9704" y="119921"/>
            <a:ext cx="10702977" cy="6738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82582"/>
              </p:ext>
            </p:extLst>
          </p:nvPr>
        </p:nvGraphicFramePr>
        <p:xfrm>
          <a:off x="483770" y="906903"/>
          <a:ext cx="10607947" cy="5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421">
                  <a:extLst>
                    <a:ext uri="{9D8B030D-6E8A-4147-A177-3AD203B41FA5}">
                      <a16:colId xmlns:a16="http://schemas.microsoft.com/office/drawing/2014/main" val="991649280"/>
                    </a:ext>
                  </a:extLst>
                </a:gridCol>
                <a:gridCol w="1515421">
                  <a:extLst>
                    <a:ext uri="{9D8B030D-6E8A-4147-A177-3AD203B41FA5}">
                      <a16:colId xmlns:a16="http://schemas.microsoft.com/office/drawing/2014/main" val="2932902015"/>
                    </a:ext>
                  </a:extLst>
                </a:gridCol>
                <a:gridCol w="1515421">
                  <a:extLst>
                    <a:ext uri="{9D8B030D-6E8A-4147-A177-3AD203B41FA5}">
                      <a16:colId xmlns:a16="http://schemas.microsoft.com/office/drawing/2014/main" val="2605609296"/>
                    </a:ext>
                  </a:extLst>
                </a:gridCol>
                <a:gridCol w="1515421">
                  <a:extLst>
                    <a:ext uri="{9D8B030D-6E8A-4147-A177-3AD203B41FA5}">
                      <a16:colId xmlns:a16="http://schemas.microsoft.com/office/drawing/2014/main" val="3501115446"/>
                    </a:ext>
                  </a:extLst>
                </a:gridCol>
                <a:gridCol w="1515421">
                  <a:extLst>
                    <a:ext uri="{9D8B030D-6E8A-4147-A177-3AD203B41FA5}">
                      <a16:colId xmlns:a16="http://schemas.microsoft.com/office/drawing/2014/main" val="3108237651"/>
                    </a:ext>
                  </a:extLst>
                </a:gridCol>
                <a:gridCol w="1515421">
                  <a:extLst>
                    <a:ext uri="{9D8B030D-6E8A-4147-A177-3AD203B41FA5}">
                      <a16:colId xmlns:a16="http://schemas.microsoft.com/office/drawing/2014/main" val="1954411231"/>
                    </a:ext>
                  </a:extLst>
                </a:gridCol>
                <a:gridCol w="1515421">
                  <a:extLst>
                    <a:ext uri="{9D8B030D-6E8A-4147-A177-3AD203B41FA5}">
                      <a16:colId xmlns:a16="http://schemas.microsoft.com/office/drawing/2014/main" val="4066046345"/>
                    </a:ext>
                  </a:extLst>
                </a:gridCol>
              </a:tblGrid>
              <a:tr h="50311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클럽소개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회원조회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대회일정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자료실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커뮤니티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회계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500554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69" y="2841342"/>
            <a:ext cx="7073405" cy="38385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833213" y="653295"/>
            <a:ext cx="252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로그아웃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51223" y="200611"/>
            <a:ext cx="394078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3600" b="1" spc="2000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</a:rPr>
              <a:t>배드림턴</a:t>
            </a:r>
            <a:endParaRPr lang="en-US" altLang="ko-KR" sz="3600" b="1" spc="2000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533029" y="3423396"/>
            <a:ext cx="3113764" cy="1673260"/>
            <a:chOff x="3533029" y="3423396"/>
            <a:chExt cx="3113764" cy="1673260"/>
          </a:xfrm>
        </p:grpSpPr>
        <p:sp>
          <p:nvSpPr>
            <p:cNvPr id="3" name="TextBox 2"/>
            <p:cNvSpPr txBox="1"/>
            <p:nvPr/>
          </p:nvSpPr>
          <p:spPr>
            <a:xfrm>
              <a:off x="4263818" y="3423396"/>
              <a:ext cx="1588651" cy="256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공지사항</a:t>
              </a:r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47931" y="3817972"/>
              <a:ext cx="2993550" cy="127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이원철 </a:t>
              </a:r>
              <a:r>
                <a:rPr lang="ko-KR" altLang="en-US" sz="1400" dirty="0"/>
                <a:t>회원님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전국 대회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등 경축</a:t>
              </a:r>
              <a:endParaRPr lang="en-US" altLang="ko-KR" sz="1400" dirty="0"/>
            </a:p>
            <a:p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이번주 </a:t>
              </a:r>
              <a:r>
                <a:rPr lang="ko-KR" altLang="en-US" sz="1400" dirty="0" err="1" smtClean="0"/>
                <a:t>연습장소</a:t>
              </a:r>
              <a:r>
                <a:rPr lang="ko-KR" altLang="en-US" sz="1400" dirty="0" smtClean="0"/>
                <a:t> 변경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-4/1 </a:t>
              </a:r>
              <a:r>
                <a:rPr lang="ko-KR" altLang="en-US" sz="1400" dirty="0" smtClean="0"/>
                <a:t>전국대회 예정</a:t>
              </a:r>
              <a:endParaRPr lang="en-US" altLang="ko-KR" sz="1400" dirty="0" smtClean="0"/>
            </a:p>
            <a:p>
              <a:endParaRPr lang="en-US" altLang="ko-KR" sz="1400" dirty="0" smtClean="0"/>
            </a:p>
            <a:p>
              <a:endParaRPr lang="en-US" altLang="ko-KR" sz="1400" dirty="0"/>
            </a:p>
            <a:p>
              <a:r>
                <a:rPr lang="ko-KR" altLang="en-US" sz="1400" dirty="0"/>
                <a:t> </a:t>
              </a:r>
            </a:p>
            <a:p>
              <a:r>
                <a:rPr lang="ko-KR" altLang="en-US" sz="1400" dirty="0" smtClean="0"/>
                <a:t> 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33029" y="3423396"/>
              <a:ext cx="3113764" cy="155227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434254" y="5143419"/>
            <a:ext cx="3212539" cy="1553259"/>
            <a:chOff x="3434254" y="5143419"/>
            <a:chExt cx="3212539" cy="1553259"/>
          </a:xfrm>
        </p:grpSpPr>
        <p:sp>
          <p:nvSpPr>
            <p:cNvPr id="21" name="직사각형 20"/>
            <p:cNvSpPr/>
            <p:nvPr/>
          </p:nvSpPr>
          <p:spPr>
            <a:xfrm>
              <a:off x="3434254" y="5143419"/>
              <a:ext cx="3212539" cy="155325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1749" y="5295403"/>
              <a:ext cx="10946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갤러리</a:t>
              </a:r>
              <a:endParaRPr lang="ko-KR" altLang="en-US" sz="1600" dirty="0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21264" y="5765321"/>
              <a:ext cx="891614" cy="727044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9452" y="5758903"/>
              <a:ext cx="891614" cy="727044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07743" y="5758903"/>
            <a:ext cx="1069674" cy="72704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342868" y="1530142"/>
            <a:ext cx="8666641" cy="1197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대표 이미지</a:t>
            </a:r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37" y="3384029"/>
            <a:ext cx="2439997" cy="171262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37" y="5116581"/>
            <a:ext cx="2034126" cy="1663568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6966164" y="5116581"/>
            <a:ext cx="3113764" cy="1564127"/>
            <a:chOff x="6966164" y="5116581"/>
            <a:chExt cx="3113764" cy="1564127"/>
          </a:xfrm>
        </p:grpSpPr>
        <p:sp>
          <p:nvSpPr>
            <p:cNvPr id="40" name="TextBox 39"/>
            <p:cNvSpPr txBox="1"/>
            <p:nvPr/>
          </p:nvSpPr>
          <p:spPr>
            <a:xfrm>
              <a:off x="7601253" y="5116581"/>
              <a:ext cx="1959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배드민턴 뉴스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981066" y="5511157"/>
              <a:ext cx="29935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배드민턴 타임즈</a:t>
              </a:r>
              <a:endParaRPr lang="en-US" altLang="ko-KR" sz="1400" dirty="0"/>
            </a:p>
            <a:p>
              <a:r>
                <a:rPr lang="en-US" altLang="ko-KR" sz="1400" dirty="0" smtClean="0"/>
                <a:t>- </a:t>
              </a:r>
              <a:r>
                <a:rPr lang="ko-KR" altLang="en-US" sz="1400" dirty="0" smtClean="0"/>
                <a:t>네이버 스포츠</a:t>
              </a:r>
              <a:endParaRPr lang="en-US" altLang="ko-KR" sz="1400" dirty="0" smtClean="0"/>
            </a:p>
            <a:p>
              <a:endParaRPr lang="en-US" altLang="ko-KR" sz="1400" dirty="0"/>
            </a:p>
            <a:p>
              <a:r>
                <a:rPr lang="ko-KR" altLang="en-US" sz="1400" dirty="0"/>
                <a:t> </a:t>
              </a:r>
            </a:p>
            <a:p>
              <a:r>
                <a:rPr lang="ko-KR" altLang="en-US" sz="1400" dirty="0" smtClean="0"/>
                <a:t> 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966164" y="5116581"/>
              <a:ext cx="3113764" cy="155227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6955002" y="3361094"/>
            <a:ext cx="3113764" cy="1552272"/>
            <a:chOff x="6955002" y="3361094"/>
            <a:chExt cx="3113764" cy="1552272"/>
          </a:xfrm>
        </p:grpSpPr>
        <p:sp>
          <p:nvSpPr>
            <p:cNvPr id="44" name="TextBox 43"/>
            <p:cNvSpPr txBox="1"/>
            <p:nvPr/>
          </p:nvSpPr>
          <p:spPr>
            <a:xfrm>
              <a:off x="7590091" y="3361094"/>
              <a:ext cx="1959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전국대회</a:t>
              </a:r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69904" y="3755670"/>
              <a:ext cx="29935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서울</a:t>
              </a:r>
              <a:r>
                <a:rPr lang="en-US" altLang="ko-KR" sz="1400" dirty="0" smtClean="0"/>
                <a:t>72</a:t>
              </a:r>
              <a:r>
                <a:rPr lang="ko-KR" altLang="en-US" sz="1400" dirty="0" smtClean="0"/>
                <a:t>회 전국 대회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-</a:t>
              </a:r>
              <a:r>
                <a:rPr lang="ko-KR" altLang="en-US" sz="1400" dirty="0" err="1" smtClean="0"/>
                <a:t>총장배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**</a:t>
              </a:r>
              <a:r>
                <a:rPr lang="ko-KR" altLang="en-US" sz="1400" dirty="0" smtClean="0"/>
                <a:t>주관 대회 </a:t>
              </a:r>
              <a:r>
                <a:rPr lang="en-US" altLang="ko-KR" sz="1400" dirty="0" smtClean="0"/>
                <a:t>(4/12)</a:t>
              </a:r>
            </a:p>
            <a:p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강원</a:t>
              </a:r>
              <a:r>
                <a:rPr lang="en-US" altLang="ko-KR" sz="1400" dirty="0" smtClean="0"/>
                <a:t>-</a:t>
              </a:r>
              <a:r>
                <a:rPr lang="ko-KR" altLang="en-US" sz="1400" dirty="0" smtClean="0"/>
                <a:t>화천군 장기 배드민턴</a:t>
              </a:r>
              <a:endParaRPr lang="en-US" altLang="ko-KR" sz="1400" dirty="0" smtClean="0"/>
            </a:p>
            <a:p>
              <a:endParaRPr lang="ko-KR" altLang="en-US" sz="14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955002" y="3361094"/>
              <a:ext cx="3113764" cy="155227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2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1200" y="1484784"/>
            <a:ext cx="822960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981200" y="263691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2326" y="2061839"/>
            <a:ext cx="2319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로그아웃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95369" y="1558340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ko-KR" altLang="en-US" sz="3600" b="1" spc="200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</a:rPr>
              <a:t>배드림턴</a:t>
            </a:r>
            <a:endParaRPr lang="en-US" altLang="ko-KR" sz="3600" b="1" spc="2000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1200" y="2656882"/>
            <a:ext cx="1882552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클럽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소개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역사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경력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981201" y="2268816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99164928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290201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60560929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50111544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082376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5441123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06604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클럽소개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회원조회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대회일정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자료실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커뮤니티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회계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500554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863752" y="2656882"/>
            <a:ext cx="6347048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○ ○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○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○클럽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소개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~~~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4952" y="3150895"/>
            <a:ext cx="4903156" cy="1559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63751" y="5360369"/>
            <a:ext cx="4974357" cy="985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1200" y="1484784"/>
            <a:ext cx="822960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981200" y="263691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2326" y="2061839"/>
            <a:ext cx="2319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로그아웃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95369" y="1558340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ko-KR" altLang="en-US" sz="3600" b="1" spc="200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</a:rPr>
              <a:t>배드림턴</a:t>
            </a:r>
            <a:endParaRPr lang="en-US" altLang="ko-KR" sz="3600" b="1" spc="2000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174979" y="2681401"/>
            <a:ext cx="1882552" cy="3843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홍장미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aa@aa.com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등급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B</a:t>
            </a: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981201" y="2268816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99164928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290201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60560929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50111544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082376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5441123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06604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클럽소개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회원조회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대회일정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자료실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커뮤니티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회계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50055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84" y="2850232"/>
            <a:ext cx="5704211" cy="30955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225984" y="3405833"/>
            <a:ext cx="4786851" cy="2955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 결과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홍장미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○홍○○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○○○○홍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4441" y="2843425"/>
            <a:ext cx="12201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홍장미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2225985" y="2850232"/>
            <a:ext cx="359228" cy="30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ID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E4AC6-C8DD-4ACB-B4A3-FAD4DE6D5090}"/>
              </a:ext>
            </a:extLst>
          </p:cNvPr>
          <p:cNvSpPr txBox="1"/>
          <p:nvPr/>
        </p:nvSpPr>
        <p:spPr>
          <a:xfrm>
            <a:off x="2585213" y="2855524"/>
            <a:ext cx="349019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▼</a:t>
            </a:r>
          </a:p>
        </p:txBody>
      </p:sp>
    </p:spTree>
    <p:extLst>
      <p:ext uri="{BB962C8B-B14F-4D97-AF65-F5344CB8AC3E}">
        <p14:creationId xmlns:p14="http://schemas.microsoft.com/office/powerpoint/2010/main" val="12933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1200" y="1484784"/>
            <a:ext cx="822960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981200" y="263691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2326" y="2061839"/>
            <a:ext cx="2319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로그아웃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95369" y="1558340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ko-KR" altLang="en-US" sz="3600" b="1" spc="200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</a:rPr>
              <a:t>배드림턴</a:t>
            </a:r>
            <a:endParaRPr lang="en-US" altLang="ko-KR" sz="3600" b="1" spc="2000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1200" y="2656882"/>
            <a:ext cx="1882552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대회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accent1"/>
                </a:solidFill>
              </a:rPr>
              <a:t>일정</a:t>
            </a:r>
            <a:endParaRPr lang="en-US" altLang="ko-KR" sz="1200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981201" y="2268816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99164928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290201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60560929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50111544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082376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5441123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06604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클럽소개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회원조회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대회일정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자료실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커뮤니티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회계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50055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92" y="2656882"/>
            <a:ext cx="5567427" cy="3907761"/>
          </a:xfrm>
          <a:prstGeom prst="rect">
            <a:avLst/>
          </a:prstGeom>
        </p:spPr>
      </p:pic>
      <p:sp>
        <p:nvSpPr>
          <p:cNvPr id="3" name="웃는 얼굴 2"/>
          <p:cNvSpPr/>
          <p:nvPr/>
        </p:nvSpPr>
        <p:spPr>
          <a:xfrm>
            <a:off x="7379855" y="3417455"/>
            <a:ext cx="172761" cy="2032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96727" y="3637881"/>
            <a:ext cx="7018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화천배</a:t>
            </a:r>
            <a:endParaRPr lang="en-US" altLang="ko-KR" sz="900" dirty="0"/>
          </a:p>
          <a:p>
            <a:r>
              <a:rPr lang="ko-KR" altLang="en-US" sz="900" dirty="0" err="1" smtClean="0"/>
              <a:t>산천어</a:t>
            </a:r>
            <a:r>
              <a:rPr lang="ko-KR" altLang="en-US" sz="900" dirty="0" smtClean="0"/>
              <a:t> 대회</a:t>
            </a:r>
            <a:endParaRPr lang="ko-KR" altLang="en-US" sz="900" dirty="0"/>
          </a:p>
        </p:txBody>
      </p:sp>
      <p:sp>
        <p:nvSpPr>
          <p:cNvPr id="13" name="웃는 얼굴 12"/>
          <p:cNvSpPr/>
          <p:nvPr/>
        </p:nvSpPr>
        <p:spPr>
          <a:xfrm>
            <a:off x="7825827" y="2729718"/>
            <a:ext cx="172761" cy="203200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하트 6"/>
          <p:cNvSpPr/>
          <p:nvPr/>
        </p:nvSpPr>
        <p:spPr>
          <a:xfrm>
            <a:off x="8802936" y="2735528"/>
            <a:ext cx="210441" cy="22221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998587" y="2724772"/>
            <a:ext cx="6578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시 대회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9000177" y="2724772"/>
            <a:ext cx="677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전국대회</a:t>
            </a:r>
            <a:endParaRPr lang="ko-KR" altLang="en-US" sz="900" dirty="0"/>
          </a:p>
        </p:txBody>
      </p:sp>
      <p:sp>
        <p:nvSpPr>
          <p:cNvPr id="16" name="하트 15"/>
          <p:cNvSpPr/>
          <p:nvPr/>
        </p:nvSpPr>
        <p:spPr>
          <a:xfrm>
            <a:off x="8908156" y="4249185"/>
            <a:ext cx="210441" cy="22221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908156" y="4495346"/>
            <a:ext cx="67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대통령배</a:t>
            </a:r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r>
              <a:rPr lang="ko-KR" altLang="en-US" sz="900" dirty="0" smtClean="0"/>
              <a:t>전국대회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926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1200" y="1484784"/>
            <a:ext cx="822960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981200" y="263691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2326" y="2061839"/>
            <a:ext cx="2319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로그아웃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95369" y="1558340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ko-KR" altLang="en-US" sz="3600" b="1" spc="200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</a:rPr>
              <a:t>배드림턴</a:t>
            </a:r>
            <a:endParaRPr lang="en-US" altLang="ko-KR" sz="3600" b="1" spc="2000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1200" y="2656882"/>
            <a:ext cx="1882552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schemeClr val="accent5"/>
                </a:solidFill>
              </a:rPr>
              <a:t>파일</a:t>
            </a:r>
            <a:endParaRPr lang="en-US" altLang="ko-KR" sz="1500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영상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981201" y="2268816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99164928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290201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60560929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50111544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082376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5441123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06604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클럽소개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회원조회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대회일정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자료실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커뮤니티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회계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50055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863752" y="2656882"/>
            <a:ext cx="6347048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파일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~~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양식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~~ ~~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등록 파일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~~~~~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신청서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~~~  ~~  .jpg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~~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일 </a:t>
            </a:r>
            <a:r>
              <a:rPr lang="ko-KR" alt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내역서ㅇ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xlsx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62514" y="3150894"/>
            <a:ext cx="5696581" cy="3240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1200" y="1484784"/>
            <a:ext cx="822960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981200" y="263691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2326" y="2061839"/>
            <a:ext cx="2319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로그아웃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95369" y="1558340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ko-KR" altLang="en-US" sz="3600" b="1" spc="200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</a:rPr>
              <a:t>배드림턴</a:t>
            </a:r>
            <a:endParaRPr lang="en-US" altLang="ko-KR" sz="3600" b="1" spc="2000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1200" y="2656882"/>
            <a:ext cx="1882552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자료실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schemeClr val="tx1"/>
                </a:solidFill>
              </a:rPr>
              <a:t>파일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smtClean="0">
                <a:solidFill>
                  <a:schemeClr val="accent1"/>
                </a:solidFill>
              </a:rPr>
              <a:t>영상</a:t>
            </a:r>
            <a:endParaRPr lang="en-US" altLang="ko-KR" sz="1500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981201" y="2268816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99164928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290201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60560929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50111544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082376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5441123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06604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클럽소개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회원조회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대회일정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자료실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커뮤니티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회계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50055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863752" y="2656882"/>
            <a:ext cx="6347048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동영상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62514" y="3150894"/>
            <a:ext cx="5696581" cy="3240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513" y="3117241"/>
            <a:ext cx="5696582" cy="32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1200" y="1484784"/>
            <a:ext cx="822960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981200" y="263691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2326" y="2061839"/>
            <a:ext cx="2319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로그아웃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95369" y="1558340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ko-KR" altLang="en-US" sz="3600" b="1" spc="200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</a:rPr>
              <a:t>배드림턴</a:t>
            </a:r>
            <a:endParaRPr lang="en-US" altLang="ko-KR" sz="3600" b="1" spc="2000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1200" y="2656882"/>
            <a:ext cx="1882552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소통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accent1"/>
                </a:solidFill>
              </a:rPr>
              <a:t>공지사항</a:t>
            </a:r>
            <a:endParaRPr lang="en-US" altLang="ko-KR" sz="1200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자유게시판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소소한 모임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개선사항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981201" y="2268816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99164928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290201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60560929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50111544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082376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5441123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06604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클럽소개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회원조회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대회일정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자료실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커뮤니티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회계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50055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863752" y="2656882"/>
            <a:ext cx="6347048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962400" y="3115844"/>
            <a:ext cx="6109792" cy="2529051"/>
            <a:chOff x="3962400" y="3115845"/>
            <a:chExt cx="5108448" cy="215608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400" y="3115845"/>
              <a:ext cx="5108448" cy="14955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5160" y="4679027"/>
              <a:ext cx="2487166" cy="592900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3962400" y="3438144"/>
            <a:ext cx="6109792" cy="1431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9918"/>
              </p:ext>
            </p:extLst>
          </p:nvPr>
        </p:nvGraphicFramePr>
        <p:xfrm>
          <a:off x="3962400" y="3438144"/>
          <a:ext cx="61097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3789014068"/>
                    </a:ext>
                  </a:extLst>
                </a:gridCol>
                <a:gridCol w="3495040">
                  <a:extLst>
                    <a:ext uri="{9D8B030D-6E8A-4147-A177-3AD203B41FA5}">
                      <a16:colId xmlns:a16="http://schemas.microsoft.com/office/drawing/2014/main" val="221240605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471875752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993275695"/>
                    </a:ext>
                  </a:extLst>
                </a:gridCol>
                <a:gridCol w="521790">
                  <a:extLst>
                    <a:ext uri="{9D8B030D-6E8A-4147-A177-3AD203B41FA5}">
                      <a16:colId xmlns:a16="http://schemas.microsoft.com/office/drawing/2014/main" val="3764112245"/>
                    </a:ext>
                  </a:extLst>
                </a:gridCol>
              </a:tblGrid>
              <a:tr h="2511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053598"/>
                  </a:ext>
                </a:extLst>
              </a:tr>
              <a:tr h="2511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400706"/>
                  </a:ext>
                </a:extLst>
              </a:tr>
              <a:tr h="2511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795969"/>
                  </a:ext>
                </a:extLst>
              </a:tr>
              <a:tr h="2511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46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8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81200" y="1484784"/>
            <a:ext cx="8229600" cy="5040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981200" y="2636912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2326" y="2061839"/>
            <a:ext cx="2319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&gt;&gt;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로그아웃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95369" y="1558340"/>
            <a:ext cx="305724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dist"/>
            <a:r>
              <a:rPr lang="ko-KR" altLang="en-US" sz="3600" b="1" spc="200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</a:rPr>
              <a:t>배드림턴</a:t>
            </a:r>
            <a:endParaRPr lang="en-US" altLang="ko-KR" sz="3600" b="1" spc="2000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1200" y="2656882"/>
            <a:ext cx="1882552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회계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accent1"/>
                </a:solidFill>
              </a:rPr>
              <a:t>납부 </a:t>
            </a:r>
            <a:r>
              <a:rPr lang="en-US" altLang="ko-KR" sz="1200" dirty="0" smtClean="0">
                <a:solidFill>
                  <a:schemeClr val="accent1"/>
                </a:solidFill>
              </a:rPr>
              <a:t>/ </a:t>
            </a:r>
            <a:r>
              <a:rPr lang="ko-KR" altLang="en-US" sz="1200" dirty="0" smtClean="0">
                <a:solidFill>
                  <a:schemeClr val="accent1"/>
                </a:solidFill>
              </a:rPr>
              <a:t>조회</a:t>
            </a:r>
            <a:endParaRPr lang="en-US" altLang="ko-KR" sz="1200" dirty="0" smtClean="0">
              <a:solidFill>
                <a:schemeClr val="accent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내역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4015"/>
              </p:ext>
            </p:extLst>
          </p:nvPr>
        </p:nvGraphicFramePr>
        <p:xfrm>
          <a:off x="1981201" y="2268816"/>
          <a:ext cx="8229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99164928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93290201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60560929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501115446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10823765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5441123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06604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클럽소개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회원조회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대회일정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자료실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커뮤니티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회계</a:t>
                      </a:r>
                      <a:endParaRPr lang="ko-KR" altLang="en-US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0055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863752" y="2656882"/>
            <a:ext cx="6347048" cy="3868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납부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계좌번호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0000-000000-000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농협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예금자 명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금액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40.000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미 납부 내역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전달 회비 미납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10.000</a:t>
            </a:r>
          </a:p>
          <a:p>
            <a:pPr lvl="1">
              <a:lnSpc>
                <a:spcPct val="150000"/>
              </a:lnSpc>
            </a:pPr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이번달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회비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10.000</a:t>
            </a:r>
          </a:p>
          <a:p>
            <a:pPr lvl="1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대회 참가비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20.000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825" y="3403600"/>
            <a:ext cx="3308373" cy="35297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552616" y="3921759"/>
            <a:ext cx="2504915" cy="2603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---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회원님 납부 내역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회비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10.000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회비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10.000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 대회 참가비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20.000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1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403</Words>
  <Application>Microsoft Office PowerPoint</Application>
  <PresentationFormat>와이드스크린</PresentationFormat>
  <Paragraphs>222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</vt:lpstr>
      <vt:lpstr>맑은 고딕</vt:lpstr>
      <vt:lpstr>Arial</vt:lpstr>
      <vt:lpstr>Office 테마</vt:lpstr>
      <vt:lpstr>순서</vt:lpstr>
      <vt:lpstr>PowerPoint 프레젠테이션</vt:lpstr>
      <vt:lpstr>화면구성</vt:lpstr>
      <vt:lpstr>화면구성</vt:lpstr>
      <vt:lpstr>화면구성</vt:lpstr>
      <vt:lpstr>화면구성</vt:lpstr>
      <vt:lpstr>화면구성</vt:lpstr>
      <vt:lpstr>화면구성</vt:lpstr>
      <vt:lpstr>화면구성</vt:lpstr>
      <vt:lpstr>화면구성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23</cp:revision>
  <dcterms:created xsi:type="dcterms:W3CDTF">2019-03-30T06:39:10Z</dcterms:created>
  <dcterms:modified xsi:type="dcterms:W3CDTF">2019-04-02T03:33:22Z</dcterms:modified>
</cp:coreProperties>
</file>