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5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3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9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CE86-0064-4C6F-BAE1-0BC4367DAFA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ACC-858F-4661-8D0C-441EB345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계획서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황석주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채팅봇 </a:t>
            </a:r>
            <a:r>
              <a:rPr lang="en-US" altLang="ko-KR" smtClean="0"/>
              <a:t>- </a:t>
            </a:r>
            <a:r>
              <a:rPr lang="ko-KR" altLang="en-US" smtClean="0"/>
              <a:t>한리미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53268" cy="36866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41" y="590396"/>
            <a:ext cx="6325483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부족한 부분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00" y="1690688"/>
            <a:ext cx="3362794" cy="2038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58" y="3632156"/>
            <a:ext cx="7765542" cy="32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부족한 부분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2105554"/>
            <a:ext cx="614448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머신러닝</a:t>
            </a:r>
            <a:endParaRPr lang="en-US" altLang="ko-KR" smtClean="0"/>
          </a:p>
          <a:p>
            <a:r>
              <a:rPr lang="ko-KR" altLang="en-US" smtClean="0"/>
              <a:t>자연어처리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계획서</vt:lpstr>
      <vt:lpstr>채팅봇 - 한리미</vt:lpstr>
      <vt:lpstr>부족한 부분</vt:lpstr>
      <vt:lpstr>부족한 부분</vt:lpstr>
      <vt:lpstr>개선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계획서</dc:title>
  <dc:creator>user</dc:creator>
  <cp:lastModifiedBy>user</cp:lastModifiedBy>
  <cp:revision>2</cp:revision>
  <dcterms:created xsi:type="dcterms:W3CDTF">2019-03-12T09:40:45Z</dcterms:created>
  <dcterms:modified xsi:type="dcterms:W3CDTF">2019-03-12T09:52:52Z</dcterms:modified>
</cp:coreProperties>
</file>