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4E8E-CCB1-49CE-9B56-CBEF644B19CB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C424-609F-4B09-831D-F5EA7354A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16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4E8E-CCB1-49CE-9B56-CBEF644B19CB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C424-609F-4B09-831D-F5EA7354A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2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4E8E-CCB1-49CE-9B56-CBEF644B19CB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C424-609F-4B09-831D-F5EA7354A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78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4E8E-CCB1-49CE-9B56-CBEF644B19CB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C424-609F-4B09-831D-F5EA7354A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6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4E8E-CCB1-49CE-9B56-CBEF644B19CB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C424-609F-4B09-831D-F5EA7354A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85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4E8E-CCB1-49CE-9B56-CBEF644B19CB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C424-609F-4B09-831D-F5EA7354A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11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4E8E-CCB1-49CE-9B56-CBEF644B19CB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C424-609F-4B09-831D-F5EA7354A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2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4E8E-CCB1-49CE-9B56-CBEF644B19CB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C424-609F-4B09-831D-F5EA7354A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56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4E8E-CCB1-49CE-9B56-CBEF644B19CB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C424-609F-4B09-831D-F5EA7354A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4E8E-CCB1-49CE-9B56-CBEF644B19CB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C424-609F-4B09-831D-F5EA7354A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25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4E8E-CCB1-49CE-9B56-CBEF644B19CB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C424-609F-4B09-831D-F5EA7354A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89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E4E8E-CCB1-49CE-9B56-CBEF644B19CB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0C424-609F-4B09-831D-F5EA7354A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31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487488" cy="620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( X , Y)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760296" y="0"/>
            <a:ext cx="3431704" cy="1340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[Q(</a:t>
            </a:r>
            <a:r>
              <a:rPr lang="ko-KR" altLang="en-US" smtClean="0">
                <a:solidFill>
                  <a:sysClr val="windowText" lastClr="000000"/>
                </a:solidFill>
              </a:rPr>
              <a:t>번호</a:t>
            </a:r>
            <a:r>
              <a:rPr lang="en-US" altLang="ko-KR" smtClean="0">
                <a:solidFill>
                  <a:sysClr val="windowText" lastClr="000000"/>
                </a:solidFill>
              </a:rPr>
              <a:t>)] 3 / 10 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616280" y="3284984"/>
            <a:ext cx="3575720" cy="3573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616280" y="3284984"/>
            <a:ext cx="3575720" cy="620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Chat Board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87488" y="254"/>
            <a:ext cx="5760640" cy="620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ID : yoon -- Level : 3 -- EXP : 100/200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91744" y="2348880"/>
            <a:ext cx="1487488" cy="620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HP : 30/100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51784" y="3068960"/>
            <a:ext cx="792088" cy="12241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645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29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LeeMiReuk</dc:creator>
  <cp:lastModifiedBy>LeeMiReuk</cp:lastModifiedBy>
  <cp:revision>2</cp:revision>
  <dcterms:created xsi:type="dcterms:W3CDTF">2024-07-08T00:21:37Z</dcterms:created>
  <dcterms:modified xsi:type="dcterms:W3CDTF">2024-07-08T00:30:47Z</dcterms:modified>
</cp:coreProperties>
</file>