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8F68-9D8E-41CB-A4F5-F0C157A69B77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14D5-E274-4AC0-B404-59DD595B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8F68-9D8E-41CB-A4F5-F0C157A69B77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14D5-E274-4AC0-B404-59DD595B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4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8F68-9D8E-41CB-A4F5-F0C157A69B77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14D5-E274-4AC0-B404-59DD595B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7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8F68-9D8E-41CB-A4F5-F0C157A69B77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14D5-E274-4AC0-B404-59DD595B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8F68-9D8E-41CB-A4F5-F0C157A69B77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14D5-E274-4AC0-B404-59DD595B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0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8F68-9D8E-41CB-A4F5-F0C157A69B77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14D5-E274-4AC0-B404-59DD595B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8F68-9D8E-41CB-A4F5-F0C157A69B77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14D5-E274-4AC0-B404-59DD595B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6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8F68-9D8E-41CB-A4F5-F0C157A69B77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14D5-E274-4AC0-B404-59DD595B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4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8F68-9D8E-41CB-A4F5-F0C157A69B77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14D5-E274-4AC0-B404-59DD595B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8F68-9D8E-41CB-A4F5-F0C157A69B77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14D5-E274-4AC0-B404-59DD595B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8F68-9D8E-41CB-A4F5-F0C157A69B77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14D5-E274-4AC0-B404-59DD595B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6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8F68-9D8E-41CB-A4F5-F0C157A69B77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14D5-E274-4AC0-B404-59DD595BD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magic method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6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 (self) :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호출될 때 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인간 친화적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repr</a:t>
            </a:r>
            <a:r>
              <a:rPr lang="en-US" altLang="ko-KR" dirty="0" smtClean="0"/>
              <a:t>__ (self) : </a:t>
            </a:r>
            <a:r>
              <a:rPr lang="en-US" altLang="ko-KR" dirty="0" err="1" smtClean="0"/>
              <a:t>repr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호출될 때 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 친화적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43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5943" y="2134365"/>
            <a:ext cx="10515600" cy="297728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언더바</a:t>
            </a:r>
            <a:r>
              <a:rPr lang="ko-KR" altLang="en-US" dirty="0" smtClean="0"/>
              <a:t> 두 개로 </a:t>
            </a:r>
            <a:r>
              <a:rPr lang="ko-KR" altLang="en-US" dirty="0" err="1" smtClean="0"/>
              <a:t>둘러쌓인</a:t>
            </a:r>
            <a:r>
              <a:rPr lang="ko-KR" altLang="en-US" dirty="0" smtClean="0"/>
              <a:t> 메서드</a:t>
            </a:r>
            <a:r>
              <a:rPr lang="en-US" altLang="ko-KR" dirty="0" smtClean="0"/>
              <a:t>    ex)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__, 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클래스 내에서 특수한 목적으로 </a:t>
            </a:r>
            <a:r>
              <a:rPr lang="ko-KR" altLang="en-US" dirty="0" smtClean="0"/>
              <a:t>사용됨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특정한 명령에 대해서 작동함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0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생성과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__new__ (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, …) : </a:t>
            </a:r>
            <a:r>
              <a:rPr lang="ko-KR" altLang="en-US" dirty="0" smtClean="0"/>
              <a:t>인스턴스 생성시 실행됨</a:t>
            </a:r>
            <a:r>
              <a:rPr lang="en-US" altLang="ko-KR" dirty="0" smtClean="0"/>
              <a:t>, object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(self, …) : </a:t>
            </a:r>
            <a:r>
              <a:rPr lang="ko-KR" altLang="en-US" dirty="0" smtClean="0"/>
              <a:t>인자를 받아서 내부에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__del__ (self) : 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레퍼런스 카운터가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되면 실행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2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__ (self, other) : ==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__ne__ (self, other) : !=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__it__ (self, other) : &lt;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__ (self, other) : &gt;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__le__ (self, other) : &lt;=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ge</a:t>
            </a:r>
            <a:r>
              <a:rPr lang="en-US" altLang="ko-KR" dirty="0" smtClean="0"/>
              <a:t>__ (self, other) : &gt;=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38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__ (self) : +object</a:t>
            </a:r>
          </a:p>
          <a:p>
            <a:endParaRPr lang="en-US" altLang="ko-KR" dirty="0"/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neg</a:t>
            </a:r>
            <a:r>
              <a:rPr lang="en-US" altLang="ko-KR" dirty="0" smtClean="0"/>
              <a:t>__ (self) : -object</a:t>
            </a:r>
          </a:p>
          <a:p>
            <a:endParaRPr lang="en-US" altLang="ko-KR" dirty="0"/>
          </a:p>
          <a:p>
            <a:r>
              <a:rPr lang="en-US" altLang="ko-KR" dirty="0" smtClean="0"/>
              <a:t>__abs__ (self) : abs()</a:t>
            </a:r>
          </a:p>
          <a:p>
            <a:endParaRPr lang="en-US" altLang="ko-KR" dirty="0"/>
          </a:p>
          <a:p>
            <a:r>
              <a:rPr lang="en-US" altLang="ko-KR" dirty="0" smtClean="0"/>
              <a:t>__invert__ (self) : ~object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3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__add__ (self, other) : +</a:t>
            </a:r>
          </a:p>
          <a:p>
            <a:r>
              <a:rPr lang="en-US" altLang="ko-KR" dirty="0" smtClean="0"/>
              <a:t>__sub__ (self, other) : </a:t>
            </a:r>
            <a:r>
              <a:rPr lang="en-US" altLang="ko-KR" dirty="0"/>
              <a:t>-</a:t>
            </a:r>
            <a:endParaRPr lang="en-US" altLang="ko-KR" dirty="0" smtClean="0"/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__ (self, other) : </a:t>
            </a:r>
            <a:r>
              <a:rPr lang="en-US" altLang="ko-KR" dirty="0"/>
              <a:t>*</a:t>
            </a:r>
            <a:endParaRPr lang="en-US" altLang="ko-KR" dirty="0" smtClean="0"/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floordiv</a:t>
            </a:r>
            <a:r>
              <a:rPr lang="en-US" altLang="ko-KR" dirty="0" smtClean="0"/>
              <a:t>__ (self, other) : //</a:t>
            </a:r>
          </a:p>
          <a:p>
            <a:r>
              <a:rPr lang="en-US" altLang="ko-KR" dirty="0" smtClean="0"/>
              <a:t>__div__ (self, other) : /</a:t>
            </a:r>
          </a:p>
          <a:p>
            <a:r>
              <a:rPr lang="en-US" altLang="ko-KR" dirty="0" smtClean="0"/>
              <a:t>__mod__ (self, other) : %</a:t>
            </a:r>
          </a:p>
          <a:p>
            <a:r>
              <a:rPr lang="en-US" altLang="ko-KR" dirty="0" smtClean="0"/>
              <a:t>__pow__ (self, other) : 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6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뒤집힌 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붙이면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 __</a:t>
            </a:r>
            <a:r>
              <a:rPr lang="en-US" altLang="ko-KR" dirty="0" err="1" smtClean="0"/>
              <a:t>radd</a:t>
            </a:r>
            <a:r>
              <a:rPr lang="en-US" altLang="ko-KR" dirty="0" smtClean="0"/>
              <a:t>__, __</a:t>
            </a:r>
            <a:r>
              <a:rPr lang="en-US" altLang="ko-KR" dirty="0" err="1" smtClean="0"/>
              <a:t>rsub</a:t>
            </a:r>
            <a:r>
              <a:rPr lang="en-US" altLang="ko-KR" dirty="0" smtClean="0"/>
              <a:t>__, …</a:t>
            </a:r>
          </a:p>
        </p:txBody>
      </p:sp>
    </p:spTree>
    <p:extLst>
      <p:ext uri="{BB962C8B-B14F-4D97-AF65-F5344CB8AC3E}">
        <p14:creationId xmlns:p14="http://schemas.microsoft.com/office/powerpoint/2010/main" val="20924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할당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+=. *= </a:t>
            </a:r>
            <a:r>
              <a:rPr lang="ko-KR" altLang="en-US" dirty="0" smtClean="0"/>
              <a:t>요런 애들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붙이면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__</a:t>
            </a:r>
            <a:r>
              <a:rPr lang="en-US" altLang="ko-KR" dirty="0" err="1" smtClean="0"/>
              <a:t>iadd</a:t>
            </a:r>
            <a:r>
              <a:rPr lang="en-US" altLang="ko-KR" dirty="0" smtClean="0"/>
              <a:t>__, __</a:t>
            </a:r>
            <a:r>
              <a:rPr lang="en-US" altLang="ko-KR" dirty="0" err="1" smtClean="0"/>
              <a:t>isub</a:t>
            </a:r>
            <a:r>
              <a:rPr lang="en-US" altLang="ko-KR" dirty="0" smtClean="0"/>
              <a:t>__,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04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(self)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__long__ (self) : long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__float__ (self) : float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oct</a:t>
            </a:r>
            <a:r>
              <a:rPr lang="en-US" altLang="ko-KR" dirty="0" smtClean="0"/>
              <a:t>__ (self) : 8</a:t>
            </a:r>
            <a:r>
              <a:rPr lang="ko-KR" altLang="en-US" dirty="0" smtClean="0"/>
              <a:t>진수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__hex__ (self) : 16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96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354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magic method</vt:lpstr>
      <vt:lpstr>PowerPoint 프레젠테이션</vt:lpstr>
      <vt:lpstr>객체의 생성과 초기화</vt:lpstr>
      <vt:lpstr>논리 연산</vt:lpstr>
      <vt:lpstr>단항 연산자</vt:lpstr>
      <vt:lpstr>일반 산술 연산자</vt:lpstr>
      <vt:lpstr>뒤집힌 산술 연산자</vt:lpstr>
      <vt:lpstr>할당 연산자</vt:lpstr>
      <vt:lpstr>타입 변환</vt:lpstr>
      <vt:lpstr>클래스 표현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염석준</dc:creator>
  <cp:lastModifiedBy>염석준</cp:lastModifiedBy>
  <cp:revision>26</cp:revision>
  <dcterms:created xsi:type="dcterms:W3CDTF">2017-08-30T05:20:20Z</dcterms:created>
  <dcterms:modified xsi:type="dcterms:W3CDTF">2017-09-04T07:15:26Z</dcterms:modified>
</cp:coreProperties>
</file>