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  <p:sldId id="271" r:id="rId10"/>
    <p:sldId id="272" r:id="rId11"/>
    <p:sldId id="266" r:id="rId12"/>
    <p:sldId id="264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85" r:id="rId23"/>
    <p:sldId id="278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6" r:id="rId39"/>
    <p:sldId id="297" r:id="rId40"/>
    <p:sldId id="295" r:id="rId41"/>
    <p:sldId id="298" r:id="rId42"/>
    <p:sldId id="299" r:id="rId43"/>
    <p:sldId id="300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38" autoAdjust="0"/>
  </p:normalViewPr>
  <p:slideViewPr>
    <p:cSldViewPr snapToGrid="0" showGuides="1">
      <p:cViewPr varScale="1">
        <p:scale>
          <a:sx n="104" d="100"/>
          <a:sy n="104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80906-F0C9-447B-92B3-7AA1B4894038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82160-FF84-401E-A23F-D4B1541B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3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인터프리터 설명해주기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실행 속도가 느린 이유 나중에 설명하겠다고 말하기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82160-FF84-401E-A23F-D4B1541B1C8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655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문자열 안에 </a:t>
            </a:r>
            <a:r>
              <a:rPr lang="en-US" altLang="ko-KR" dirty="0" smtClean="0"/>
              <a:t>‘ ‘ </a:t>
            </a:r>
            <a:r>
              <a:rPr lang="ko-KR" altLang="en-US" dirty="0" smtClean="0"/>
              <a:t>를 넣고 싶으면 문자열을 </a:t>
            </a:r>
            <a:r>
              <a:rPr lang="en-US" altLang="ko-KR" dirty="0" smtClean="0"/>
              <a:t>“ “ </a:t>
            </a:r>
            <a:r>
              <a:rPr lang="ko-KR" altLang="en-US" dirty="0" smtClean="0"/>
              <a:t>로 감싼다</a:t>
            </a:r>
            <a:r>
              <a:rPr lang="en-US" altLang="ko-KR" dirty="0" smtClean="0"/>
              <a:t>, escape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82160-FF84-401E-A23F-D4B1541B1C8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18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a[</a:t>
            </a:r>
            <a:r>
              <a:rPr lang="en-US" altLang="ko-KR" dirty="0" err="1" smtClean="0"/>
              <a:t>x:y</a:t>
            </a:r>
            <a:r>
              <a:rPr lang="en-US" altLang="ko-KR" dirty="0" smtClean="0"/>
              <a:t>]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면 </a:t>
            </a:r>
            <a:r>
              <a:rPr lang="en-US" altLang="ko-KR" baseline="0" dirty="0" smtClean="0"/>
              <a:t>[x, y) </a:t>
            </a:r>
            <a:r>
              <a:rPr lang="ko-KR" altLang="en-US" baseline="0" dirty="0" smtClean="0"/>
              <a:t>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82160-FF84-401E-A23F-D4B1541B1C8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218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Format method 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인자로 받는 </a:t>
            </a:r>
            <a:r>
              <a:rPr lang="en-US" altLang="ko-KR" baseline="0" dirty="0" smtClean="0"/>
              <a:t>tuple 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index 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string </a:t>
            </a:r>
            <a:r>
              <a:rPr lang="ko-KR" altLang="en-US" baseline="0" dirty="0" smtClean="0"/>
              <a:t>내 에서 </a:t>
            </a:r>
            <a:r>
              <a:rPr lang="ko-KR" altLang="en-US" baseline="0" dirty="0" err="1" smtClean="0"/>
              <a:t>포맷팅</a:t>
            </a:r>
            <a:r>
              <a:rPr lang="ko-KR" altLang="en-US" baseline="0" dirty="0" smtClean="0"/>
              <a:t>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82160-FF84-401E-A23F-D4B1541B1C8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57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완전 </a:t>
            </a:r>
            <a:r>
              <a:rPr lang="ko-KR" altLang="en-US" dirty="0" err="1" smtClean="0"/>
              <a:t>싱글톤</a:t>
            </a:r>
            <a:r>
              <a:rPr lang="ko-KR" altLang="en-US" dirty="0" smtClean="0"/>
              <a:t> 형식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82160-FF84-401E-A23F-D4B1541B1C8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875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얘는 같은 </a:t>
            </a:r>
            <a:r>
              <a:rPr lang="en-US" altLang="ko-KR" dirty="0" smtClean="0"/>
              <a:t>literal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이면 고유 주소가 같음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82160-FF84-401E-A23F-D4B1541B1C8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15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a[</a:t>
            </a:r>
            <a:r>
              <a:rPr lang="en-US" altLang="ko-KR" dirty="0" err="1" smtClean="0"/>
              <a:t>x:y</a:t>
            </a:r>
            <a:r>
              <a:rPr lang="en-US" altLang="ko-KR" dirty="0" smtClean="0"/>
              <a:t>]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면 </a:t>
            </a:r>
            <a:r>
              <a:rPr lang="en-US" altLang="ko-KR" baseline="0" dirty="0" smtClean="0"/>
              <a:t>[x, y) </a:t>
            </a:r>
            <a:r>
              <a:rPr lang="ko-KR" altLang="en-US" baseline="0" dirty="0" smtClean="0"/>
              <a:t>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82160-FF84-401E-A23F-D4B1541B1C8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096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Slicing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으로도 가능함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82160-FF84-401E-A23F-D4B1541B1C8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9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그림 출처 </a:t>
            </a:r>
            <a:r>
              <a:rPr lang="en-US" altLang="ko-KR" dirty="0" smtClean="0"/>
              <a:t>: https://medium.com/@cookatrice/why-python-is-slow-looking-under-the-hood-7126baf936d7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82160-FF84-401E-A23F-D4B1541B1C8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65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Mutable </a:t>
            </a:r>
            <a:r>
              <a:rPr lang="ko-KR" altLang="en-US" baseline="0" dirty="0" smtClean="0"/>
              <a:t>이라서 </a:t>
            </a:r>
            <a:r>
              <a:rPr lang="en-US" altLang="ko-KR" baseline="0" dirty="0" smtClean="0"/>
              <a:t>list 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item </a:t>
            </a:r>
            <a:r>
              <a:rPr lang="ko-KR" altLang="en-US" baseline="0" dirty="0" smtClean="0"/>
              <a:t>이 추가되어도 새로운 객체를 참조하지 않음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82160-FF84-401E-A23F-D4B1541B1C8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49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type(a) == type(</a:t>
            </a:r>
            <a:r>
              <a:rPr lang="en-US" altLang="ko-KR" dirty="0" err="1" smtClean="0"/>
              <a:t>a.keys</a:t>
            </a:r>
            <a:r>
              <a:rPr lang="en-US" altLang="ko-KR" dirty="0" smtClean="0"/>
              <a:t>())</a:t>
            </a:r>
            <a:r>
              <a:rPr lang="en-US" altLang="ko-KR" baseline="0" dirty="0" smtClean="0"/>
              <a:t> -&gt; 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82160-FF84-401E-A23F-D4B1541B1C8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6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문법이 달라서 둘 중에 하나는 선택해야 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82160-FF84-401E-A23F-D4B1541B1C8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17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Object : </a:t>
            </a:r>
            <a:r>
              <a:rPr lang="ko-KR" altLang="en-US" dirty="0" smtClean="0"/>
              <a:t>여러 속성을 담고있는 하나의 객체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발표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다시 보여주고서 </a:t>
            </a:r>
            <a:r>
              <a:rPr lang="ko-KR" altLang="en-US" baseline="0" dirty="0" err="1" smtClean="0"/>
              <a:t>모든것이</a:t>
            </a:r>
            <a:r>
              <a:rPr lang="ko-KR" altLang="en-US" baseline="0" dirty="0" smtClean="0"/>
              <a:t> 객체라는 것을 강조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82160-FF84-401E-A23F-D4B1541B1C8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26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정의 부분에서도 </a:t>
            </a:r>
            <a:r>
              <a:rPr lang="ko-KR" altLang="en-US" baseline="0" dirty="0" err="1" smtClean="0"/>
              <a:t>자료형이</a:t>
            </a:r>
            <a:r>
              <a:rPr lang="ko-KR" altLang="en-US" baseline="0" dirty="0" smtClean="0"/>
              <a:t> 정수라는 것을 알 수 있고 미리 메모리 공간을 할당함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82160-FF84-401E-A23F-D4B1541B1C8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150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Python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err="1" smtClean="0"/>
              <a:t>PyObject_HEAD</a:t>
            </a:r>
            <a:r>
              <a:rPr lang="en-US" altLang="ko-KR" baseline="0" dirty="0" smtClean="0"/>
              <a:t> -&gt; </a:t>
            </a:r>
            <a:r>
              <a:rPr lang="en-US" altLang="ko-KR" baseline="0" dirty="0" err="1" smtClean="0"/>
              <a:t>typecode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정수로 설정</a:t>
            </a:r>
            <a:endParaRPr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 smtClean="0"/>
              <a:t>하나의 개체가 속성을 가지고 있음</a:t>
            </a:r>
            <a:endParaRPr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 err="1" smtClean="0"/>
              <a:t>자료형</a:t>
            </a:r>
            <a:r>
              <a:rPr lang="ko-KR" altLang="en-US" baseline="0" dirty="0" smtClean="0"/>
              <a:t> 지가 만들 수도 있음</a:t>
            </a:r>
            <a:endParaRPr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 smtClean="0"/>
              <a:t>이제 </a:t>
            </a:r>
            <a:r>
              <a:rPr lang="en-US" altLang="ko-KR" baseline="0" dirty="0" smtClean="0"/>
              <a:t>python </a:t>
            </a:r>
            <a:r>
              <a:rPr lang="ko-KR" altLang="en-US" baseline="0" dirty="0" smtClean="0"/>
              <a:t>의 자주 쓰이는 몇 가지 </a:t>
            </a:r>
            <a:r>
              <a:rPr lang="ko-KR" altLang="en-US" baseline="0" dirty="0" err="1" smtClean="0"/>
              <a:t>자료형을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알아볼거임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82160-FF84-401E-A23F-D4B1541B1C8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125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82160-FF84-401E-A23F-D4B1541B1C8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781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그 전에 이 두 함수는 알아두고</a:t>
            </a:r>
            <a:r>
              <a:rPr lang="ko-KR" altLang="en-US" baseline="0" dirty="0" smtClean="0"/>
              <a:t> 가자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82160-FF84-401E-A23F-D4B1541B1C8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042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대신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82160-FF84-401E-A23F-D4B1541B1C8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910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from</a:t>
            </a:r>
            <a:r>
              <a:rPr lang="en-US" altLang="ko-KR" baseline="0" dirty="0" smtClean="0"/>
              <a:t> -5 to 256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원래 </a:t>
            </a:r>
            <a:r>
              <a:rPr lang="en-US" altLang="ko-KR" baseline="0" dirty="0" smtClean="0"/>
              <a:t>python </a:t>
            </a:r>
            <a:r>
              <a:rPr lang="ko-KR" altLang="en-US" baseline="0" dirty="0" smtClean="0"/>
              <a:t>에서 생성되는 정수형 객체는 모두 고유 주소가 다르지만 정수의 경우 자주 쓰이는 </a:t>
            </a:r>
            <a:r>
              <a:rPr lang="en-US" altLang="ko-KR" baseline="0" dirty="0" smtClean="0"/>
              <a:t>-5 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256 </a:t>
            </a:r>
            <a:r>
              <a:rPr lang="ko-KR" altLang="en-US" baseline="0" dirty="0" smtClean="0"/>
              <a:t>까지 </a:t>
            </a:r>
            <a:r>
              <a:rPr lang="ko-KR" altLang="en-US" baseline="0" dirty="0" err="1" smtClean="0"/>
              <a:t>캐싱되어</a:t>
            </a:r>
            <a:r>
              <a:rPr lang="ko-KR" altLang="en-US" baseline="0" dirty="0" smtClean="0"/>
              <a:t> 같은 정수는 고유 주소가 같음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82160-FF84-401E-A23F-D4B1541B1C8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24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1AED-3DC9-42E2-AC8A-7ED151B8E24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8158-CFD6-45CD-8635-9D8ED8AD5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76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1AED-3DC9-42E2-AC8A-7ED151B8E24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8158-CFD6-45CD-8635-9D8ED8AD5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06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1AED-3DC9-42E2-AC8A-7ED151B8E24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8158-CFD6-45CD-8635-9D8ED8AD5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74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1AED-3DC9-42E2-AC8A-7ED151B8E24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8158-CFD6-45CD-8635-9D8ED8AD5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81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1AED-3DC9-42E2-AC8A-7ED151B8E24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8158-CFD6-45CD-8635-9D8ED8AD5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0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1AED-3DC9-42E2-AC8A-7ED151B8E24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8158-CFD6-45CD-8635-9D8ED8AD5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57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1AED-3DC9-42E2-AC8A-7ED151B8E24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8158-CFD6-45CD-8635-9D8ED8AD5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04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1AED-3DC9-42E2-AC8A-7ED151B8E24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8158-CFD6-45CD-8635-9D8ED8AD5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62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1AED-3DC9-42E2-AC8A-7ED151B8E24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8158-CFD6-45CD-8635-9D8ED8AD5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46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1AED-3DC9-42E2-AC8A-7ED151B8E24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8158-CFD6-45CD-8635-9D8ED8AD5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64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1AED-3DC9-42E2-AC8A-7ED151B8E24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8158-CFD6-45CD-8635-9D8ED8AD5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83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D1AED-3DC9-42E2-AC8A-7ED151B8E24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8158-CFD6-45CD-8635-9D8ED8AD5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7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객체를 참조하는 역할</a:t>
            </a:r>
            <a:endParaRPr lang="en-US" altLang="ko-KR" dirty="0" smtClean="0"/>
          </a:p>
          <a:p>
            <a:r>
              <a:rPr lang="ko-KR" altLang="en-US" dirty="0" smtClean="0"/>
              <a:t>이런 것도 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4906" y="2994337"/>
            <a:ext cx="5705273" cy="18044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a , b = 1, 2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print(a, b)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1 2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a, b = b, a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print(a, b)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2 1</a:t>
            </a:r>
          </a:p>
        </p:txBody>
      </p:sp>
    </p:spTree>
    <p:extLst>
      <p:ext uri="{BB962C8B-B14F-4D97-AF65-F5344CB8AC3E}">
        <p14:creationId xmlns:p14="http://schemas.microsoft.com/office/powerpoint/2010/main" val="27436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1132" y="1984443"/>
            <a:ext cx="6391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i</a:t>
            </a:r>
            <a:r>
              <a:rPr lang="en-US" altLang="ko-KR" sz="4800" dirty="0" smtClean="0"/>
              <a:t>d() : </a:t>
            </a:r>
            <a:r>
              <a:rPr lang="ko-KR" altLang="en-US" sz="4800" dirty="0" smtClean="0"/>
              <a:t>객체의 주소 확인</a:t>
            </a:r>
            <a:endParaRPr lang="ko-KR" alt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997952" y="3878095"/>
            <a:ext cx="769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type() : </a:t>
            </a:r>
            <a:r>
              <a:rPr lang="ko-KR" altLang="en-US" sz="4800" dirty="0" smtClean="0"/>
              <a:t>객체의 </a:t>
            </a:r>
            <a:r>
              <a:rPr lang="ko-KR" altLang="en-US" sz="4800" dirty="0" err="1" smtClean="0"/>
              <a:t>자료형</a:t>
            </a:r>
            <a:r>
              <a:rPr lang="ko-KR" altLang="en-US" sz="4800" dirty="0" smtClean="0"/>
              <a:t> 확인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3825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숫자형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float)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24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428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0x </a:t>
            </a:r>
            <a:r>
              <a:rPr lang="ko-KR" altLang="en-US" dirty="0" smtClean="0"/>
              <a:t>붙이면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ex) 0x10 == 16</a:t>
            </a:r>
          </a:p>
          <a:p>
            <a:r>
              <a:rPr lang="en-US" altLang="ko-KR" dirty="0" smtClean="0"/>
              <a:t>0o </a:t>
            </a:r>
            <a:r>
              <a:rPr lang="ko-KR" altLang="en-US" dirty="0" smtClean="0"/>
              <a:t>붙이면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ex) 0o10 == 8</a:t>
            </a:r>
          </a:p>
          <a:p>
            <a:r>
              <a:rPr lang="ko-KR" altLang="en-US" dirty="0" smtClean="0"/>
              <a:t>음수 가능 </a:t>
            </a:r>
            <a:r>
              <a:rPr lang="en-US" altLang="ko-KR" dirty="0" smtClean="0"/>
              <a:t>ex) -1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r>
              <a:rPr lang="en-US" altLang="ko-KR" dirty="0" smtClean="0"/>
              <a:t>C </a:t>
            </a:r>
            <a:r>
              <a:rPr lang="ko-KR" altLang="en-US" dirty="0" smtClean="0"/>
              <a:t>랑 다 비슷한데 사칙연산이 신기함 </a:t>
            </a:r>
            <a:r>
              <a:rPr lang="en-US" altLang="ko-KR" dirty="0" smtClean="0"/>
              <a:t>(/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// </a:t>
            </a:r>
            <a:r>
              <a:rPr lang="ko-KR" altLang="en-US" dirty="0" smtClean="0"/>
              <a:t>쓰면 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제곱이 되는 </a:t>
            </a:r>
            <a:r>
              <a:rPr lang="en-US" altLang="ko-KR" dirty="0" smtClean="0"/>
              <a:t>** </a:t>
            </a:r>
            <a:r>
              <a:rPr lang="ko-KR" altLang="en-US" dirty="0" smtClean="0"/>
              <a:t>연산도 있음 </a:t>
            </a:r>
            <a:r>
              <a:rPr lang="en-US" altLang="ko-KR" dirty="0" smtClean="0"/>
              <a:t>ex) 4 ** 3 == 64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45723" y="3899010"/>
            <a:ext cx="5705273" cy="18044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a , b = 2, 3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c = a / b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print(c)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0.666666666666666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type(a), type(b), type(c)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(&lt;class ‘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’&gt;, &lt;class ‘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’&gt;, &lt;class ‘float’&gt;)</a:t>
            </a:r>
          </a:p>
        </p:txBody>
      </p:sp>
    </p:spTree>
    <p:extLst>
      <p:ext uri="{BB962C8B-B14F-4D97-AF65-F5344CB8AC3E}">
        <p14:creationId xmlns:p14="http://schemas.microsoft.com/office/powerpoint/2010/main" val="22481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컴퓨터식</a:t>
            </a:r>
            <a:r>
              <a:rPr lang="ko-KR" altLang="en-US" dirty="0" smtClean="0"/>
              <a:t> 지수 표현 됨 </a:t>
            </a:r>
            <a:r>
              <a:rPr lang="en-US" altLang="ko-KR" dirty="0" smtClean="0"/>
              <a:t>(e 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대문자던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소문자던</a:t>
            </a:r>
            <a:r>
              <a:rPr lang="ko-KR" altLang="en-US" dirty="0" smtClean="0"/>
              <a:t> 상관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06229" y="2504873"/>
            <a:ext cx="3852153" cy="12402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10e10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100000000000.0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10e-4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0.001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9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 외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Overflow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immutable (</a:t>
            </a:r>
            <a:r>
              <a:rPr lang="ko-KR" altLang="en-US" dirty="0" smtClean="0"/>
              <a:t>값이 불변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형변환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5711" y="2623293"/>
            <a:ext cx="8991600" cy="14525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a = 100 ** 100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print(a)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100000000000000000000000000000000000000000000000000000000000000000000000000000000000000000000000000000000000000000000000000000000000000000000000000000000000000000000000000000000000000000000000000000000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33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00200" y="794492"/>
            <a:ext cx="8991600" cy="54701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a = 1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b = 1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id(a) == id(b)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a = a + 1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id(a) == id(b)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a = 1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c = a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a = a + 1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a == c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a = 257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b = 257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id(a) == id(b)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a, b = 257, 257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id(a) == id(b)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4401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43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‘ ‘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“ “ </a:t>
            </a:r>
            <a:r>
              <a:rPr lang="ko-KR" altLang="en-US" dirty="0" smtClean="0"/>
              <a:t>로 둘러싸면 됨 </a:t>
            </a:r>
            <a:r>
              <a:rPr lang="en-US" altLang="ko-KR" dirty="0" smtClean="0"/>
              <a:t>ex) ‘</a:t>
            </a:r>
            <a:r>
              <a:rPr lang="en-US" altLang="ko-KR" dirty="0" err="1" smtClean="0"/>
              <a:t>asdasd</a:t>
            </a:r>
            <a:r>
              <a:rPr lang="en-US" altLang="ko-KR" dirty="0" smtClean="0"/>
              <a:t>’, “</a:t>
            </a:r>
            <a:r>
              <a:rPr lang="en-US" altLang="ko-KR" dirty="0" err="1" smtClean="0"/>
              <a:t>asdasdasd</a:t>
            </a:r>
            <a:r>
              <a:rPr lang="en-US" altLang="ko-KR" dirty="0" smtClean="0"/>
              <a:t>”</a:t>
            </a:r>
          </a:p>
          <a:p>
            <a:r>
              <a:rPr lang="ko-KR" altLang="en-US" dirty="0" smtClean="0"/>
              <a:t>문자열 내에 </a:t>
            </a:r>
            <a:r>
              <a:rPr lang="en-US" altLang="ko-KR" dirty="0" smtClean="0"/>
              <a:t>‘ ‘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“ “ </a:t>
            </a:r>
            <a:r>
              <a:rPr lang="ko-KR" altLang="en-US" dirty="0" smtClean="0"/>
              <a:t>를 사용하고 싶으면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1. \’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\” </a:t>
            </a:r>
            <a:r>
              <a:rPr lang="ko-KR" altLang="en-US" dirty="0" smtClean="0"/>
              <a:t>같은 </a:t>
            </a:r>
            <a:r>
              <a:rPr lang="en-US" altLang="ko-KR" dirty="0" smtClean="0"/>
              <a:t>escape </a:t>
            </a:r>
            <a:r>
              <a:rPr lang="ko-KR" altLang="en-US" dirty="0" smtClean="0"/>
              <a:t>문자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2.</a:t>
            </a:r>
            <a:r>
              <a:rPr lang="ko-KR" altLang="en-US" dirty="0" smtClean="0"/>
              <a:t> 다른 부호로 감싸기 </a:t>
            </a:r>
            <a:r>
              <a:rPr lang="en-US" altLang="ko-KR" dirty="0" smtClean="0"/>
              <a:t>ex) ‘</a:t>
            </a:r>
            <a:r>
              <a:rPr lang="en-US" altLang="ko-KR" dirty="0" err="1" smtClean="0"/>
              <a:t>ab”cd”ef</a:t>
            </a:r>
            <a:r>
              <a:rPr lang="en-US" altLang="ko-KR" dirty="0" smtClean="0"/>
              <a:t>’, “</a:t>
            </a:r>
            <a:r>
              <a:rPr lang="en-US" altLang="ko-KR" dirty="0" err="1" smtClean="0"/>
              <a:t>ab’cd’ef</a:t>
            </a:r>
            <a:r>
              <a:rPr lang="en-US" altLang="ko-KR" dirty="0" smtClean="0"/>
              <a:t>”</a:t>
            </a:r>
          </a:p>
          <a:p>
            <a:r>
              <a:rPr lang="en-US" altLang="ko-KR" dirty="0" smtClean="0"/>
              <a:t>‘’’ ‘’’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“”” “””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줄바꿈</a:t>
            </a:r>
            <a:r>
              <a:rPr lang="ko-KR" altLang="en-US" dirty="0" smtClean="0"/>
              <a:t> 문자열 표현 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	“””hi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asdasd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asdasdasd</a:t>
            </a:r>
            <a:r>
              <a:rPr lang="en-US" altLang="ko-KR" dirty="0" smtClean="0"/>
              <a:t>“””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943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덧셈 가능 </a:t>
            </a:r>
            <a:r>
              <a:rPr lang="en-US" altLang="ko-KR" dirty="0" smtClean="0"/>
              <a:t>ex) ‘a’ + ‘b’ == ‘ab’</a:t>
            </a:r>
          </a:p>
          <a:p>
            <a:r>
              <a:rPr lang="ko-KR" altLang="en-US" dirty="0" smtClean="0"/>
              <a:t>곱셈 가능 </a:t>
            </a:r>
            <a:r>
              <a:rPr lang="en-US" altLang="ko-KR" dirty="0" smtClean="0"/>
              <a:t>ex) ‘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’ * 3 == ‘</a:t>
            </a:r>
            <a:r>
              <a:rPr lang="en-US" altLang="ko-KR" dirty="0" err="1" smtClean="0"/>
              <a:t>abcabcabc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0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특징 및 장단점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인터프리터 언어</a:t>
            </a:r>
            <a:endParaRPr lang="en-US" altLang="ko-KR" dirty="0" smtClean="0"/>
          </a:p>
          <a:p>
            <a:r>
              <a:rPr lang="ko-KR" altLang="en-US" dirty="0" smtClean="0"/>
              <a:t>쓰기 편함</a:t>
            </a:r>
            <a:endParaRPr lang="en-US" altLang="ko-KR" dirty="0" smtClean="0"/>
          </a:p>
          <a:p>
            <a:r>
              <a:rPr lang="ko-KR" altLang="en-US" dirty="0" smtClean="0"/>
              <a:t>실행 속도가 느림</a:t>
            </a:r>
            <a:endParaRPr lang="en-US" altLang="ko-KR" dirty="0" smtClean="0"/>
          </a:p>
          <a:p>
            <a:r>
              <a:rPr lang="ko-KR" altLang="en-US" dirty="0" smtClean="0"/>
              <a:t>대신 개발 속도가 빠름</a:t>
            </a:r>
            <a:endParaRPr lang="en-US" altLang="ko-KR" dirty="0" smtClean="0"/>
          </a:p>
          <a:p>
            <a:r>
              <a:rPr lang="ko-KR" altLang="en-US" dirty="0" smtClean="0"/>
              <a:t>모든 것이 객체</a:t>
            </a:r>
            <a:r>
              <a:rPr lang="en-US" altLang="ko-KR" dirty="0" smtClean="0"/>
              <a:t>(object)</a:t>
            </a:r>
            <a:r>
              <a:rPr lang="ko-KR" altLang="en-US" dirty="0" smtClean="0"/>
              <a:t>임</a:t>
            </a:r>
            <a:endParaRPr lang="en-US" altLang="ko-KR" dirty="0"/>
          </a:p>
          <a:p>
            <a:r>
              <a:rPr lang="ko-KR" altLang="en-US" dirty="0" smtClean="0"/>
              <a:t>써보면 </a:t>
            </a:r>
            <a:r>
              <a:rPr lang="ko-KR" altLang="en-US" dirty="0" err="1" smtClean="0"/>
              <a:t>알음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6609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indexing &amp; slicing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1690689"/>
            <a:ext cx="8991600" cy="47008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a = ‘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hyeondelicious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print(a[0])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‘h’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print(a[-1])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‘s’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print(a[0:5])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hyeon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print(a[5:])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‘delicious’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print(a[:-1])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hyeondeliciou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print(a[:])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hyeondelicious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05488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formatting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 smtClean="0"/>
              <a:t>‘</a:t>
            </a:r>
            <a:r>
              <a:rPr lang="ko-KR" altLang="en-US" sz="2000" dirty="0"/>
              <a:t>□</a:t>
            </a:r>
            <a:r>
              <a:rPr lang="en-US" altLang="ko-KR" sz="2000" dirty="0" smtClean="0"/>
              <a:t> + </a:t>
            </a:r>
            <a:r>
              <a:rPr lang="ko-KR" altLang="en-US" sz="2000" dirty="0" smtClean="0"/>
              <a:t>□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□</a:t>
            </a:r>
            <a:r>
              <a:rPr lang="en-US" altLang="ko-KR" sz="2000" dirty="0" smtClean="0"/>
              <a:t>’ </a:t>
            </a:r>
            <a:r>
              <a:rPr lang="ko-KR" altLang="en-US" sz="2000" dirty="0" smtClean="0"/>
              <a:t>에서 □ 에 값을 넣는 방법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1" dirty="0" smtClean="0"/>
              <a:t>‘+’ </a:t>
            </a:r>
            <a:r>
              <a:rPr lang="ko-KR" altLang="en-US" sz="2000" b="1" dirty="0" smtClean="0"/>
              <a:t>사용</a:t>
            </a:r>
            <a:endParaRPr lang="en-US" altLang="ko-KR" sz="2000" b="1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000" b="1" dirty="0" smtClean="0"/>
              <a:t>C style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endParaRPr lang="en-US" altLang="ko-KR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000" b="1" dirty="0" smtClean="0"/>
              <a:t>format method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32163" y="3102263"/>
            <a:ext cx="8776855" cy="6534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(1) + ‘ + ’ +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(1) + ‘ = ‘ + ‘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귀요미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‘1 + 1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귀요미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94062" y="5523490"/>
            <a:ext cx="8776855" cy="6534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print(‘{0} + {1} = {2}’.format(1, 1, ‘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귀요미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‘1 + 1 =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귀요미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4061" y="4247571"/>
            <a:ext cx="8776855" cy="6534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print(‘%d + %d = %s’ % (1, 1, ‘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귀요미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’))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‘1 + 1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귀요미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06477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 = ‘</a:t>
            </a:r>
            <a:r>
              <a:rPr lang="en-US" altLang="ko-KR" dirty="0" err="1" smtClean="0"/>
              <a:t>hihihihi</a:t>
            </a:r>
            <a:r>
              <a:rPr lang="en-US" altLang="ko-KR" dirty="0" smtClean="0"/>
              <a:t>’</a:t>
            </a:r>
          </a:p>
          <a:p>
            <a:r>
              <a:rPr lang="en-US" altLang="ko-KR" dirty="0" err="1" smtClean="0"/>
              <a:t>asd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690689"/>
            <a:ext cx="8991600" cy="47008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a = ‘  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하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\t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\n’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print(a)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하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b =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a.strip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print(b)</a:t>
            </a: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c =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b.replace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(‘ \t’,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print(c)</a:t>
            </a: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하와이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d =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c.split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하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’, 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‘]</a:t>
            </a: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3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 외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3 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utf-8 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r>
              <a:rPr lang="en-US" altLang="ko-KR" dirty="0" err="1" smtClean="0"/>
              <a:t>str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형변환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r>
              <a:rPr lang="en-US" altLang="ko-KR" dirty="0" smtClean="0"/>
              <a:t>immutable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4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00200" y="794492"/>
            <a:ext cx="8991600" cy="54701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a = ‘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b = a + ‘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id(a) == id(b)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id(a) == id(a[0:2])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id(a) == id(a[:])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id(a[0]) == id(a[0:1])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a = ‘{0}’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b, c =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a.format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(1),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a.format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print(b, c)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1 2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print(‘{0}, {1}, {2}’.format(id(a) == id(b), id(b) == id(c), id(c) == id(a)))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False, False, False</a:t>
            </a:r>
          </a:p>
        </p:txBody>
      </p:sp>
    </p:spTree>
    <p:extLst>
      <p:ext uri="{BB962C8B-B14F-4D97-AF65-F5344CB8AC3E}">
        <p14:creationId xmlns:p14="http://schemas.microsoft.com/office/powerpoint/2010/main" val="192496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5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‘,’ 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구분자로한</a:t>
            </a:r>
            <a:r>
              <a:rPr lang="ko-KR" altLang="en-US" dirty="0" smtClean="0"/>
              <a:t> 객체들의 나열을 </a:t>
            </a:r>
            <a:r>
              <a:rPr lang="en-US" altLang="ko-KR" dirty="0" smtClean="0"/>
              <a:t>[]</a:t>
            </a:r>
            <a:r>
              <a:rPr lang="ko-KR" altLang="en-US" dirty="0" smtClean="0"/>
              <a:t>로 둘러쌈 </a:t>
            </a:r>
            <a:r>
              <a:rPr lang="en-US" altLang="ko-KR" dirty="0" smtClean="0"/>
              <a:t>ex) a = [1, 2, 3]</a:t>
            </a:r>
          </a:p>
          <a:p>
            <a:r>
              <a:rPr lang="ko-KR" altLang="en-US" dirty="0" smtClean="0"/>
              <a:t>빈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도 생성 가능 </a:t>
            </a:r>
            <a:r>
              <a:rPr lang="en-US" altLang="ko-KR" dirty="0" smtClean="0"/>
              <a:t>ex) a = [] or a = list</a:t>
            </a:r>
            <a:r>
              <a:rPr lang="en-US" altLang="ko-KR" dirty="0" smtClean="0"/>
              <a:t>()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15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덧셈 가능 </a:t>
            </a:r>
            <a:r>
              <a:rPr lang="en-US" altLang="ko-KR" dirty="0" smtClean="0"/>
              <a:t>ex) [1, 2] + [3, 4] == [1, 2, 3, 4]</a:t>
            </a:r>
          </a:p>
          <a:p>
            <a:r>
              <a:rPr lang="ko-KR" altLang="en-US" dirty="0" smtClean="0"/>
              <a:t>곱셈 가능 </a:t>
            </a:r>
            <a:r>
              <a:rPr lang="en-US" altLang="ko-KR" dirty="0" smtClean="0"/>
              <a:t>ex) [‘a’] * 3 == [‘a’, ‘a’, ‘a’]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4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indexing &amp; slicing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1690689"/>
            <a:ext cx="8991600" cy="47008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a = [1, ‘a’, [1, 2]]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print(a[0])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print(a[2][1])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print(a[0:2])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[1, ‘a’]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print(a[-1])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[1, 2]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print(a[:])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[1, ‘a’, [1, 2]]</a:t>
            </a: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67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 </a:t>
            </a:r>
            <a:r>
              <a:rPr lang="ko-KR" altLang="en-US" dirty="0" smtClean="0"/>
              <a:t>값 다루기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수정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dirty="0" smtClean="0"/>
              <a:t>a = [1, 2]</a:t>
            </a:r>
          </a:p>
          <a:p>
            <a:pPr marL="0" indent="0">
              <a:buNone/>
            </a:pPr>
            <a:r>
              <a:rPr lang="en-US" altLang="ko-KR" sz="2400" dirty="0" smtClean="0"/>
              <a:t>a[0] = 3			-&gt; [3, 2]</a:t>
            </a:r>
          </a:p>
          <a:p>
            <a:r>
              <a:rPr lang="ko-KR" altLang="en-US" sz="2400" b="1" dirty="0" smtClean="0"/>
              <a:t>제거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dirty="0" smtClean="0"/>
              <a:t>a[0] = [] or del a[0]	-&gt; [2]</a:t>
            </a:r>
          </a:p>
          <a:p>
            <a:r>
              <a:rPr lang="ko-KR" altLang="en-US" sz="2400" b="1" dirty="0" smtClean="0"/>
              <a:t>추가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dirty="0" err="1" smtClean="0"/>
              <a:t>a.append</a:t>
            </a:r>
            <a:r>
              <a:rPr lang="en-US" altLang="ko-KR" sz="2400" dirty="0" smtClean="0"/>
              <a:t>(1)		-&gt; [2, 1]</a:t>
            </a:r>
          </a:p>
          <a:p>
            <a:r>
              <a:rPr lang="ko-KR" altLang="en-US" sz="2400" b="1" dirty="0" smtClean="0"/>
              <a:t>삽입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dirty="0" err="1" smtClean="0"/>
              <a:t>a.insert</a:t>
            </a:r>
            <a:r>
              <a:rPr lang="en-US" altLang="ko-KR" sz="2400" dirty="0" smtClean="0"/>
              <a:t>(1, 4)		-&gt; [2, 4, 1]</a:t>
            </a:r>
          </a:p>
        </p:txBody>
      </p:sp>
    </p:spTree>
    <p:extLst>
      <p:ext uri="{BB962C8B-B14F-4D97-AF65-F5344CB8AC3E}">
        <p14:creationId xmlns:p14="http://schemas.microsoft.com/office/powerpoint/2010/main" val="94796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2.x version VS 3.x version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2.x version</a:t>
            </a:r>
            <a:endParaRPr lang="ko-KR" altLang="en-US" sz="3200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839788" y="2777449"/>
            <a:ext cx="5157787" cy="3684588"/>
          </a:xfrm>
        </p:spPr>
        <p:txBody>
          <a:bodyPr/>
          <a:lstStyle/>
          <a:p>
            <a:r>
              <a:rPr lang="ko-KR" altLang="en-US" dirty="0" smtClean="0"/>
              <a:t>옛 기술</a:t>
            </a:r>
            <a:endParaRPr lang="en-US" altLang="ko-KR" dirty="0" smtClean="0"/>
          </a:p>
          <a:p>
            <a:r>
              <a:rPr lang="en-US" altLang="ko-KR" dirty="0" smtClean="0"/>
              <a:t>2.7 version </a:t>
            </a:r>
            <a:r>
              <a:rPr lang="ko-KR" altLang="en-US" dirty="0" smtClean="0"/>
              <a:t>이 마지막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</a:t>
            </a:r>
            <a:r>
              <a:rPr lang="ko-KR" altLang="en-US" dirty="0" smtClean="0"/>
              <a:t>더 이상 지원 안함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3.x version</a:t>
            </a:r>
            <a:endParaRPr lang="ko-KR" altLang="en-US" sz="3200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4"/>
          </p:nvPr>
        </p:nvSpPr>
        <p:spPr>
          <a:xfrm>
            <a:off x="6172200" y="2777449"/>
            <a:ext cx="5183188" cy="3684588"/>
          </a:xfrm>
        </p:spPr>
        <p:txBody>
          <a:bodyPr/>
          <a:lstStyle/>
          <a:p>
            <a:r>
              <a:rPr lang="ko-KR" altLang="en-US" dirty="0" smtClean="0"/>
              <a:t>현 기술</a:t>
            </a:r>
            <a:endParaRPr lang="en-US" altLang="ko-KR" dirty="0" smtClean="0"/>
          </a:p>
          <a:p>
            <a:r>
              <a:rPr lang="ko-KR" altLang="en-US" dirty="0" smtClean="0"/>
              <a:t>계속 지원 중</a:t>
            </a:r>
            <a:endParaRPr lang="en-US" altLang="ko-KR" dirty="0" smtClean="0"/>
          </a:p>
          <a:p>
            <a:r>
              <a:rPr lang="en-US" altLang="ko-KR" dirty="0" smtClean="0"/>
              <a:t>2.x version </a:t>
            </a:r>
            <a:r>
              <a:rPr lang="ko-KR" altLang="en-US" dirty="0" smtClean="0"/>
              <a:t>의 안 좋은 것들은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제거됨</a:t>
            </a:r>
            <a:endParaRPr lang="en-US" altLang="ko-KR" dirty="0" smtClean="0"/>
          </a:p>
          <a:p>
            <a:r>
              <a:rPr lang="ko-KR" altLang="en-US" dirty="0"/>
              <a:t>현재 배포 된 옛 </a:t>
            </a:r>
            <a:r>
              <a:rPr lang="en-US" altLang="ko-KR" dirty="0"/>
              <a:t>library </a:t>
            </a:r>
            <a:r>
              <a:rPr lang="ko-KR" altLang="en-US" dirty="0"/>
              <a:t>와   호환이 </a:t>
            </a:r>
            <a:r>
              <a:rPr lang="ko-KR" altLang="en-US" dirty="0" smtClean="0"/>
              <a:t>안됨</a:t>
            </a:r>
            <a:endParaRPr lang="ko-KR" altLang="en-US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2971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array </a:t>
            </a:r>
            <a:r>
              <a:rPr lang="ko-KR" altLang="en-US" dirty="0" smtClean="0"/>
              <a:t>와 다른 점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메모리 여기 저기에 있는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들의 포인터를 가지고 있음</a:t>
            </a:r>
            <a:endParaRPr lang="ko-KR" altLang="en-US" dirty="0"/>
          </a:p>
        </p:txBody>
      </p:sp>
      <p:pic>
        <p:nvPicPr>
          <p:cNvPr id="1026" name="Picture 2" descr="https://cdn-images-1.medium.com/max/800/1*LNVzJWoJlVafWC4qIMJPB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3" t="-226" r="-1078" b="226"/>
          <a:stretch/>
        </p:blipFill>
        <p:spPr bwMode="auto">
          <a:xfrm>
            <a:off x="3660269" y="2520514"/>
            <a:ext cx="4871461" cy="409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7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00200" y="794492"/>
            <a:ext cx="8991600" cy="54701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a = [1, 2, 3]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b = [1, 2, 3]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id(a) == id(b)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b = a[:]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id(a) == id(b)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a = [1, 2, 3]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b = a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a[0] = 4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print(b)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[4, 2, 3]</a:t>
            </a:r>
          </a:p>
        </p:txBody>
      </p:sp>
    </p:spTree>
    <p:extLst>
      <p:ext uri="{BB962C8B-B14F-4D97-AF65-F5344CB8AC3E}">
        <p14:creationId xmlns:p14="http://schemas.microsoft.com/office/powerpoint/2010/main" val="19725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Tuple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= (1, 2)</a:t>
            </a:r>
          </a:p>
          <a:p>
            <a:r>
              <a:rPr lang="ko-KR" altLang="en-US" dirty="0" smtClean="0"/>
              <a:t>빈 </a:t>
            </a:r>
            <a:r>
              <a:rPr lang="en-US" altLang="ko-KR" dirty="0" smtClean="0"/>
              <a:t>tuple </a:t>
            </a:r>
            <a:r>
              <a:rPr lang="ko-KR" altLang="en-US" dirty="0" smtClean="0"/>
              <a:t>생성 가능 </a:t>
            </a:r>
            <a:r>
              <a:rPr lang="en-US" altLang="ko-KR" dirty="0" smtClean="0"/>
              <a:t>ex) a = tuple() or a = ()</a:t>
            </a:r>
            <a:endParaRPr lang="en-US" altLang="ko-KR" dirty="0"/>
          </a:p>
          <a:p>
            <a:r>
              <a:rPr lang="ko-KR" altLang="en-US" dirty="0" smtClean="0"/>
              <a:t>하나의 원소를 가진 </a:t>
            </a:r>
            <a:r>
              <a:rPr lang="en-US" altLang="ko-KR" dirty="0" smtClean="0"/>
              <a:t>tuple </a:t>
            </a:r>
            <a:r>
              <a:rPr lang="ko-KR" altLang="en-US" dirty="0" smtClean="0"/>
              <a:t>을 생성할 경우 끝에 </a:t>
            </a:r>
            <a:r>
              <a:rPr lang="en-US" altLang="ko-KR" dirty="0" smtClean="0"/>
              <a:t>‘,’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붙여야 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안 붙일 경우 </a:t>
            </a:r>
            <a:r>
              <a:rPr lang="en-US" altLang="ko-KR" dirty="0" smtClean="0"/>
              <a:t>tuple </a:t>
            </a:r>
            <a:r>
              <a:rPr lang="ko-KR" altLang="en-US" dirty="0" smtClean="0"/>
              <a:t>로 인식 못해서 에러 발생</a:t>
            </a:r>
            <a:r>
              <a:rPr lang="en-US" altLang="ko-KR" dirty="0" smtClean="0"/>
              <a:t>) ex) a = (1,)</a:t>
            </a:r>
          </a:p>
        </p:txBody>
      </p:sp>
    </p:spTree>
    <p:extLst>
      <p:ext uri="{BB962C8B-B14F-4D97-AF65-F5344CB8AC3E}">
        <p14:creationId xmlns:p14="http://schemas.microsoft.com/office/powerpoint/2010/main" val="28230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덧셈 가능 </a:t>
            </a:r>
            <a:r>
              <a:rPr lang="en-US" altLang="ko-KR" dirty="0" smtClean="0"/>
              <a:t>ex) (1, 2) + (3, 4) == (1, 2, 3, 4)</a:t>
            </a:r>
          </a:p>
          <a:p>
            <a:r>
              <a:rPr lang="ko-KR" altLang="en-US" dirty="0" smtClean="0"/>
              <a:t>곱셈 가능 </a:t>
            </a:r>
            <a:r>
              <a:rPr lang="en-US" altLang="ko-KR" dirty="0" smtClean="0"/>
              <a:t>ex) (1, 2) * 3 == (1, 2, 1, 2, 1, 2)</a:t>
            </a:r>
          </a:p>
          <a:p>
            <a:r>
              <a:rPr lang="en-US" altLang="ko-KR" dirty="0" smtClean="0"/>
              <a:t>Indexing &amp; slicing </a:t>
            </a:r>
            <a:r>
              <a:rPr lang="ko-KR" altLang="en-US" dirty="0" smtClean="0"/>
              <a:t>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78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 </a:t>
            </a:r>
            <a:r>
              <a:rPr lang="ko-KR" altLang="en-US" dirty="0" smtClean="0"/>
              <a:t>와 차이점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ist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mutable </a:t>
            </a:r>
            <a:r>
              <a:rPr lang="ko-KR" altLang="en-US" dirty="0" smtClean="0"/>
              <a:t>인 반면에 </a:t>
            </a:r>
            <a:r>
              <a:rPr lang="en-US" altLang="ko-KR" dirty="0" smtClean="0"/>
              <a:t>tuple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immutable 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r>
              <a:rPr lang="en-US" altLang="ko-KR" dirty="0" smtClean="0"/>
              <a:t>immutable </a:t>
            </a:r>
            <a:r>
              <a:rPr lang="ko-KR" altLang="en-US" dirty="0" smtClean="0"/>
              <a:t>특성 때문에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 다 불가능함</a:t>
            </a:r>
            <a:endParaRPr lang="en-US" altLang="ko-KR" dirty="0" smtClean="0"/>
          </a:p>
          <a:p>
            <a:r>
              <a:rPr lang="en-US" altLang="ko-KR" dirty="0" smtClean="0"/>
              <a:t>dictionary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값으로 사용 가능함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23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Dictionary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9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en-US" altLang="ko-KR" dirty="0" smtClean="0"/>
              <a:t>ey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의 쌍들을 </a:t>
            </a:r>
            <a:r>
              <a:rPr lang="en-US" altLang="ko-KR" dirty="0" smtClean="0"/>
              <a:t>{} </a:t>
            </a:r>
            <a:r>
              <a:rPr lang="ko-KR" altLang="en-US" dirty="0" smtClean="0"/>
              <a:t>로 묶음 </a:t>
            </a:r>
            <a:r>
              <a:rPr lang="en-US" altLang="ko-KR" dirty="0" smtClean="0"/>
              <a:t>ex) {‘a’: 1, ‘b’: 2, ‘c’: 3}</a:t>
            </a:r>
          </a:p>
          <a:p>
            <a:r>
              <a:rPr lang="en-US" altLang="ko-KR" dirty="0"/>
              <a:t>k</a:t>
            </a:r>
            <a:r>
              <a:rPr lang="en-US" altLang="ko-KR" dirty="0" smtClean="0"/>
              <a:t>ey 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immutable </a:t>
            </a:r>
            <a:r>
              <a:rPr lang="ko-KR" altLang="en-US" dirty="0" smtClean="0"/>
              <a:t>인 </a:t>
            </a:r>
            <a:r>
              <a:rPr lang="ko-KR" altLang="en-US" dirty="0" smtClean="0"/>
              <a:t>객체</a:t>
            </a:r>
            <a:r>
              <a:rPr lang="ko-KR" altLang="en-US" dirty="0" smtClean="0"/>
              <a:t>만 올 수 있음</a:t>
            </a:r>
            <a:endParaRPr lang="en-US" altLang="ko-KR" dirty="0" smtClean="0"/>
          </a:p>
          <a:p>
            <a:r>
              <a:rPr lang="en-US" altLang="ko-KR" dirty="0"/>
              <a:t>v</a:t>
            </a:r>
            <a:r>
              <a:rPr lang="en-US" altLang="ko-KR" dirty="0" smtClean="0"/>
              <a:t>alue </a:t>
            </a:r>
            <a:r>
              <a:rPr lang="ko-KR" altLang="en-US" dirty="0" smtClean="0"/>
              <a:t>에는 모든 객체가 올 수 있음</a:t>
            </a:r>
            <a:endParaRPr lang="en-US" altLang="ko-KR" dirty="0" smtClean="0"/>
          </a:p>
          <a:p>
            <a:r>
              <a:rPr lang="ko-KR" altLang="en-US" dirty="0" smtClean="0"/>
              <a:t>빈 </a:t>
            </a:r>
            <a:r>
              <a:rPr lang="en-US" altLang="ko-KR" dirty="0" smtClean="0"/>
              <a:t>dictionary </a:t>
            </a:r>
            <a:r>
              <a:rPr lang="ko-KR" altLang="en-US" dirty="0" smtClean="0"/>
              <a:t>생성 가능 </a:t>
            </a:r>
            <a:r>
              <a:rPr lang="en-US" altLang="ko-KR" dirty="0" smtClean="0"/>
              <a:t>ex) a = {} or a =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17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및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 = {‘a’: ‘apple’, ‘b’: ‘banana’, ‘c’: ‘cake’}</a:t>
            </a:r>
          </a:p>
          <a:p>
            <a:r>
              <a:rPr lang="ko-KR" altLang="en-US" dirty="0" smtClean="0"/>
              <a:t>사용</a:t>
            </a:r>
            <a:r>
              <a:rPr lang="en-US" altLang="ko-KR" dirty="0"/>
              <a:t> </a:t>
            </a:r>
            <a:r>
              <a:rPr lang="en-US" altLang="ko-KR" dirty="0" smtClean="0"/>
              <a:t>(dictionary 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가 없음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추가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78344" y="3009899"/>
            <a:ext cx="8776855" cy="6534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print(A[‘a’])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‘apple’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8343" y="4432804"/>
            <a:ext cx="8776855" cy="9747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&gt;&gt;&gt;A[‘d’] = ‘doughnut’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&gt;&gt;&gt;print(A[‘d’])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‘doughnut’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8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As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690689"/>
            <a:ext cx="8991600" cy="47008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a = {‘a’: ‘apple’, ‘b’: ‘banana’, ‘c’: ‘cake’}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a.keys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dict_keys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(['name', 'phone', 'birth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'])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a.values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dict_values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([‘apple’, ‘banana’, ‘cake’])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a.items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dict_items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([(‘a’, ‘apple’), (‘b’, ‘banana’), (‘c’, ‘cake’)])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07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Data type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89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Set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6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 및 특징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89951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set() </a:t>
            </a:r>
            <a:r>
              <a:rPr lang="ko-KR" altLang="en-US" sz="2000" dirty="0" smtClean="0"/>
              <a:t>함수 사용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인수는 </a:t>
            </a:r>
            <a:r>
              <a:rPr lang="en-US" altLang="ko-KR" sz="2000" dirty="0" err="1" smtClean="0"/>
              <a:t>iterable</a:t>
            </a:r>
            <a:r>
              <a:rPr lang="ko-KR" altLang="en-US" sz="2000" dirty="0" smtClean="0"/>
              <a:t> 속성 필요</a:t>
            </a:r>
            <a:r>
              <a:rPr lang="en-US" altLang="ko-KR" sz="2000" dirty="0" smtClean="0"/>
              <a:t>) ex) a = set(‘python’), b = set([1, 2, 3])</a:t>
            </a:r>
          </a:p>
          <a:p>
            <a:r>
              <a:rPr lang="ko-KR" altLang="en-US" sz="2000" dirty="0" smtClean="0"/>
              <a:t>빈 </a:t>
            </a:r>
            <a:r>
              <a:rPr lang="en-US" altLang="ko-KR" sz="2000" dirty="0" smtClean="0"/>
              <a:t>set </a:t>
            </a:r>
            <a:r>
              <a:rPr lang="ko-KR" altLang="en-US" sz="2000" dirty="0" smtClean="0"/>
              <a:t>생성 가능 </a:t>
            </a:r>
            <a:r>
              <a:rPr lang="en-US" altLang="ko-KR" sz="2000" dirty="0" smtClean="0"/>
              <a:t>ex) a = set()</a:t>
            </a:r>
          </a:p>
          <a:p>
            <a:r>
              <a:rPr lang="ko-KR" altLang="en-US" sz="2000" dirty="0" smtClean="0"/>
              <a:t>순서 상관 없음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중복 거름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1069107" y="3171681"/>
            <a:ext cx="8776855" cy="964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= set(‘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abcd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print(a)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‘a’, ‘d’, ‘c’, ‘b’}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69108" y="4723245"/>
            <a:ext cx="8776855" cy="9663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= set(‘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aabbccdd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print(a)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‘a’, ‘d’, ‘c’, ‘b’}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57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교집합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합집합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차집합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32161" y="2521999"/>
            <a:ext cx="8776855" cy="679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set(‘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abcd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’) &amp; set(‘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cdef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‘d’, ‘c’}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32161" y="4009540"/>
            <a:ext cx="8776855" cy="679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set(‘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abcd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’) | set(‘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cdef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‘c’, ‘d’, ‘a’, ‘b’, ‘f’, ‘e’}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32160" y="5497081"/>
            <a:ext cx="8776855" cy="679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set(‘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abcd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’) - set(‘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cdef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‘a’, ‘b’}</a:t>
            </a:r>
          </a:p>
        </p:txBody>
      </p:sp>
    </p:spTree>
    <p:extLst>
      <p:ext uri="{BB962C8B-B14F-4D97-AF65-F5344CB8AC3E}">
        <p14:creationId xmlns:p14="http://schemas.microsoft.com/office/powerpoint/2010/main" val="388655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 = set([1, 2, 3])</a:t>
            </a:r>
          </a:p>
          <a:p>
            <a:r>
              <a:rPr lang="ko-KR" altLang="en-US" dirty="0" smtClean="0"/>
              <a:t>요소 추가 </a:t>
            </a:r>
            <a:r>
              <a:rPr lang="en-US" altLang="ko-KR" dirty="0" smtClean="0"/>
              <a:t>ex) </a:t>
            </a:r>
            <a:r>
              <a:rPr lang="en-US" altLang="ko-KR" dirty="0" err="1" smtClean="0"/>
              <a:t>a.add</a:t>
            </a:r>
            <a:r>
              <a:rPr lang="en-US" altLang="ko-KR" dirty="0" smtClean="0"/>
              <a:t>(4)</a:t>
            </a:r>
          </a:p>
          <a:p>
            <a:r>
              <a:rPr lang="ko-KR" altLang="en-US" dirty="0" smtClean="0"/>
              <a:t>여러 개 추가 </a:t>
            </a:r>
            <a:r>
              <a:rPr lang="en-US" altLang="ko-KR" dirty="0" smtClean="0"/>
              <a:t>ex) </a:t>
            </a:r>
            <a:r>
              <a:rPr lang="en-US" altLang="ko-KR" dirty="0" err="1" smtClean="0"/>
              <a:t>a.update</a:t>
            </a:r>
            <a:r>
              <a:rPr lang="en-US" altLang="ko-KR" dirty="0" smtClean="0"/>
              <a:t>([5, 6, 7])</a:t>
            </a:r>
          </a:p>
          <a:p>
            <a:r>
              <a:rPr lang="ko-KR" altLang="en-US" dirty="0" smtClean="0"/>
              <a:t>제거 </a:t>
            </a:r>
            <a:r>
              <a:rPr lang="en-US" altLang="ko-KR" dirty="0" smtClean="0"/>
              <a:t>ex) </a:t>
            </a:r>
            <a:r>
              <a:rPr lang="en-US" altLang="ko-KR" dirty="0" err="1" smtClean="0"/>
              <a:t>a.remove</a:t>
            </a:r>
            <a:r>
              <a:rPr lang="en-US" altLang="ko-KR" dirty="0" smtClean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13440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특징 및 장단점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인터프리터 언어</a:t>
            </a:r>
            <a:endParaRPr lang="en-US" altLang="ko-KR" dirty="0" smtClean="0"/>
          </a:p>
          <a:p>
            <a:r>
              <a:rPr lang="ko-KR" altLang="en-US" dirty="0" smtClean="0"/>
              <a:t>쓰기 편함</a:t>
            </a:r>
            <a:endParaRPr lang="en-US" altLang="ko-KR" dirty="0" smtClean="0"/>
          </a:p>
          <a:p>
            <a:r>
              <a:rPr lang="ko-KR" altLang="en-US" dirty="0" smtClean="0"/>
              <a:t>실행 속도가 느림</a:t>
            </a:r>
            <a:endParaRPr lang="en-US" altLang="ko-KR" dirty="0" smtClean="0"/>
          </a:p>
          <a:p>
            <a:r>
              <a:rPr lang="ko-KR" altLang="en-US" dirty="0" smtClean="0"/>
              <a:t>대신 개발 속도가 빠름</a:t>
            </a:r>
            <a:endParaRPr lang="en-US" altLang="ko-KR" dirty="0" smtClean="0"/>
          </a:p>
          <a:p>
            <a:r>
              <a:rPr lang="ko-KR" altLang="en-US" dirty="0" smtClean="0"/>
              <a:t>모든 것이 객체</a:t>
            </a:r>
            <a:r>
              <a:rPr lang="en-US" altLang="ko-KR" dirty="0" smtClean="0"/>
              <a:t>(object)</a:t>
            </a:r>
            <a:r>
              <a:rPr lang="ko-KR" altLang="en-US" dirty="0"/>
              <a:t>임</a:t>
            </a:r>
            <a:endParaRPr lang="en-US" altLang="ko-KR" dirty="0"/>
          </a:p>
          <a:p>
            <a:r>
              <a:rPr lang="ko-KR" altLang="en-US" dirty="0" smtClean="0"/>
              <a:t>써보면 </a:t>
            </a:r>
            <a:r>
              <a:rPr lang="ko-KR" altLang="en-US" dirty="0" err="1" smtClean="0"/>
              <a:t>알음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04297" y="3816628"/>
            <a:ext cx="4484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-&gt; </a:t>
            </a:r>
            <a:r>
              <a:rPr lang="ko-KR" altLang="en-US" sz="2800" dirty="0" smtClean="0"/>
              <a:t>동적 </a:t>
            </a:r>
            <a:r>
              <a:rPr lang="ko-KR" altLang="en-US" sz="2800" dirty="0" err="1" smtClean="0"/>
              <a:t>자료형과</a:t>
            </a:r>
            <a:r>
              <a:rPr lang="ko-KR" altLang="en-US" sz="2800" dirty="0" smtClean="0"/>
              <a:t> 관련됨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002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동적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(dynamic type checking)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1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1558534" y="893225"/>
            <a:ext cx="3136629" cy="823912"/>
          </a:xfrm>
        </p:spPr>
        <p:txBody>
          <a:bodyPr/>
          <a:lstStyle/>
          <a:p>
            <a:pPr algn="ctr"/>
            <a:r>
              <a:rPr lang="en-US" altLang="ko-KR" dirty="0" smtClean="0"/>
              <a:t>C</a:t>
            </a:r>
            <a:r>
              <a:rPr lang="ko-KR" altLang="en-US" dirty="0" smtClean="0"/>
              <a:t>언어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정적 </a:t>
            </a:r>
            <a:r>
              <a:rPr lang="ko-KR" altLang="en-US" dirty="0" err="1" smtClean="0"/>
              <a:t>자료형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29165521"/>
              </p:ext>
            </p:extLst>
          </p:nvPr>
        </p:nvGraphicFramePr>
        <p:xfrm>
          <a:off x="2569113" y="3270387"/>
          <a:ext cx="1115473" cy="227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473">
                  <a:extLst>
                    <a:ext uri="{9D8B030D-6E8A-4147-A177-3AD203B41FA5}">
                      <a16:colId xmlns:a16="http://schemas.microsoft.com/office/drawing/2014/main" val="1691197649"/>
                    </a:ext>
                  </a:extLst>
                </a:gridCol>
              </a:tblGrid>
              <a:tr h="454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341191"/>
                  </a:ext>
                </a:extLst>
              </a:tr>
              <a:tr h="454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89115"/>
                  </a:ext>
                </a:extLst>
              </a:tr>
              <a:tr h="45487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224153"/>
                  </a:ext>
                </a:extLst>
              </a:tr>
              <a:tr h="45487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47749"/>
                  </a:ext>
                </a:extLst>
              </a:tr>
              <a:tr h="45487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53171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1174" y="247082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 = 1;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470828"/>
            <a:ext cx="51880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특징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컴파일 </a:t>
            </a:r>
            <a:r>
              <a:rPr lang="ko-KR" altLang="en-US" dirty="0"/>
              <a:t>시에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결정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TypeError</a:t>
            </a:r>
            <a:r>
              <a:rPr lang="ko-KR" altLang="en-US" dirty="0" smtClean="0"/>
              <a:t> 초기 발견 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 smtClean="0"/>
              <a:t>변수 선언 시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자료형을</a:t>
            </a:r>
            <a:r>
              <a:rPr lang="ko-KR" altLang="en-US" dirty="0" smtClean="0"/>
              <a:t> 미리 선언하며 확보된 메모리에    값이 들어감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3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6"/>
          <p:cNvSpPr txBox="1">
            <a:spLocks/>
          </p:cNvSpPr>
          <p:nvPr/>
        </p:nvSpPr>
        <p:spPr>
          <a:xfrm>
            <a:off x="1115403" y="1460986"/>
            <a:ext cx="385701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b="1" dirty="0" smtClean="0"/>
              <a:t>Python (</a:t>
            </a:r>
            <a:r>
              <a:rPr lang="ko-KR" altLang="en-US" sz="2400" b="1" dirty="0" smtClean="0"/>
              <a:t>동적 </a:t>
            </a:r>
            <a:r>
              <a:rPr lang="ko-KR" altLang="en-US" sz="2400" b="1" dirty="0" err="1" smtClean="0"/>
              <a:t>자료형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graphicFrame>
        <p:nvGraphicFramePr>
          <p:cNvPr id="11" name="내용 개체 틀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3305463"/>
              </p:ext>
            </p:extLst>
          </p:nvPr>
        </p:nvGraphicFramePr>
        <p:xfrm>
          <a:off x="1637471" y="3299570"/>
          <a:ext cx="2762654" cy="135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2654">
                  <a:extLst>
                    <a:ext uri="{9D8B030D-6E8A-4147-A177-3AD203B41FA5}">
                      <a16:colId xmlns:a16="http://schemas.microsoft.com/office/drawing/2014/main" val="2083210750"/>
                    </a:ext>
                  </a:extLst>
                </a:gridCol>
              </a:tblGrid>
              <a:tr h="450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241956"/>
                  </a:ext>
                </a:extLst>
              </a:tr>
              <a:tr h="450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PyObject_HEAD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352590"/>
                  </a:ext>
                </a:extLst>
              </a:tr>
              <a:tr h="450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digit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62579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49413" y="250001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= 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959140" y="4299629"/>
            <a:ext cx="350196" cy="282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0" y="2500011"/>
            <a:ext cx="45330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특징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타입의 결정이 자유로움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실행 중 </a:t>
            </a:r>
            <a:r>
              <a:rPr lang="en-US" altLang="ko-KR" dirty="0" err="1" smtClean="0"/>
              <a:t>TypeError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발생할 수 있음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/>
              <a:t>변수 선언 </a:t>
            </a:r>
            <a:r>
              <a:rPr lang="ko-KR" altLang="en-US" b="1" dirty="0" smtClean="0"/>
              <a:t>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Literal</a:t>
            </a:r>
            <a:r>
              <a:rPr lang="ko-KR" altLang="en-US" dirty="0" smtClean="0"/>
              <a:t> 객체가 메모리에 생성되고 변수는 그것을 참조함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3879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7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9048</TotalTime>
  <Words>1741</Words>
  <Application>Microsoft Office PowerPoint</Application>
  <PresentationFormat>와이드스크린</PresentationFormat>
  <Paragraphs>362</Paragraphs>
  <Slides>43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6" baseType="lpstr">
      <vt:lpstr>맑은 고딕</vt:lpstr>
      <vt:lpstr>Arial</vt:lpstr>
      <vt:lpstr>Office 테마</vt:lpstr>
      <vt:lpstr>Python</vt:lpstr>
      <vt:lpstr>특징 및 장단점</vt:lpstr>
      <vt:lpstr>2.x version VS 3.x version</vt:lpstr>
      <vt:lpstr>Data type</vt:lpstr>
      <vt:lpstr>특징 및 장단점</vt:lpstr>
      <vt:lpstr>동적 자료형</vt:lpstr>
      <vt:lpstr>PowerPoint 프레젠테이션</vt:lpstr>
      <vt:lpstr>PowerPoint 프레젠테이션</vt:lpstr>
      <vt:lpstr>변수</vt:lpstr>
      <vt:lpstr>PowerPoint 프레젠테이션</vt:lpstr>
      <vt:lpstr>PowerPoint 프레젠테이션</vt:lpstr>
      <vt:lpstr>숫자형</vt:lpstr>
      <vt:lpstr>int</vt:lpstr>
      <vt:lpstr>float</vt:lpstr>
      <vt:lpstr>그 외 특징</vt:lpstr>
      <vt:lpstr>PowerPoint 프레젠테이션</vt:lpstr>
      <vt:lpstr>string</vt:lpstr>
      <vt:lpstr>생성</vt:lpstr>
      <vt:lpstr>연산</vt:lpstr>
      <vt:lpstr>indexing &amp; slicing</vt:lpstr>
      <vt:lpstr>string formatting</vt:lpstr>
      <vt:lpstr>method</vt:lpstr>
      <vt:lpstr>그 외 특징</vt:lpstr>
      <vt:lpstr>PowerPoint 프레젠테이션</vt:lpstr>
      <vt:lpstr>List</vt:lpstr>
      <vt:lpstr>생성</vt:lpstr>
      <vt:lpstr>연산</vt:lpstr>
      <vt:lpstr>indexing &amp; slicing</vt:lpstr>
      <vt:lpstr>List 값 다루기</vt:lpstr>
      <vt:lpstr>C의 array 와 다른 점</vt:lpstr>
      <vt:lpstr>PowerPoint 프레젠테이션</vt:lpstr>
      <vt:lpstr>Tuple</vt:lpstr>
      <vt:lpstr>생성</vt:lpstr>
      <vt:lpstr>연산</vt:lpstr>
      <vt:lpstr>List 와 차이점</vt:lpstr>
      <vt:lpstr>Dictionary</vt:lpstr>
      <vt:lpstr>생성</vt:lpstr>
      <vt:lpstr>사용 및 추가</vt:lpstr>
      <vt:lpstr>method</vt:lpstr>
      <vt:lpstr>Set</vt:lpstr>
      <vt:lpstr>생성 및 특징</vt:lpstr>
      <vt:lpstr>연산</vt:lpstr>
      <vt:lpstr>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염석준</dc:creator>
  <cp:lastModifiedBy>염석준</cp:lastModifiedBy>
  <cp:revision>128</cp:revision>
  <dcterms:created xsi:type="dcterms:W3CDTF">2017-06-05T04:23:14Z</dcterms:created>
  <dcterms:modified xsi:type="dcterms:W3CDTF">2017-06-13T07:57:42Z</dcterms:modified>
</cp:coreProperties>
</file>