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68" r:id="rId15"/>
    <p:sldId id="270" r:id="rId16"/>
    <p:sldId id="271" r:id="rId17"/>
    <p:sldId id="277" r:id="rId18"/>
    <p:sldId id="276" r:id="rId19"/>
    <p:sldId id="272" r:id="rId20"/>
    <p:sldId id="273" r:id="rId21"/>
    <p:sldId id="274" r:id="rId22"/>
    <p:sldId id="275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6" r:id="rId31"/>
    <p:sldId id="287" r:id="rId32"/>
    <p:sldId id="285" r:id="rId3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09" d="100"/>
          <a:sy n="109" d="100"/>
        </p:scale>
        <p:origin x="636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192606-6F39-4A98-906C-2810C844A0BE}" type="datetimeFigureOut">
              <a:rPr lang="ko-KR" altLang="en-US" smtClean="0"/>
              <a:t>2017-06-04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42905C-CA56-4F8F-B495-79D76FD0A6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31544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ko-KR" altLang="en-US" dirty="0" smtClean="0"/>
              <a:t>은 파일의 버전을 관리하는 시스템인데 아무 파일이나 막 적을 수는 없고 </a:t>
            </a:r>
            <a:r>
              <a:rPr lang="en-US" altLang="ko-KR" dirty="0" smtClean="0"/>
              <a:t>python source code </a:t>
            </a:r>
            <a:r>
              <a:rPr lang="ko-KR" altLang="en-US" dirty="0" smtClean="0"/>
              <a:t>를 작성하면서 해볼 </a:t>
            </a:r>
            <a:r>
              <a:rPr lang="ko-KR" altLang="en-US" dirty="0" err="1" smtClean="0"/>
              <a:t>생각이었음</a:t>
            </a:r>
            <a:endParaRPr lang="en-US" altLang="ko-KR" dirty="0" smtClean="0"/>
          </a:p>
          <a:p>
            <a:pPr marL="228600" indent="-228600">
              <a:buAutoNum type="arabicPeriod"/>
            </a:pPr>
            <a:r>
              <a:rPr lang="en-US" altLang="ko-KR" dirty="0" smtClean="0"/>
              <a:t>1</a:t>
            </a:r>
            <a:r>
              <a:rPr lang="ko-KR" altLang="en-US" dirty="0" smtClean="0"/>
              <a:t>주차 커리큘럼 정도</a:t>
            </a:r>
            <a:r>
              <a:rPr lang="en-US" altLang="ko-KR" dirty="0" smtClean="0"/>
              <a:t>?</a:t>
            </a:r>
          </a:p>
          <a:p>
            <a:pPr marL="228600" indent="-228600">
              <a:buAutoNum type="arabicPeriod"/>
            </a:pPr>
            <a:r>
              <a:rPr lang="en-US" altLang="ko-KR" dirty="0" err="1" smtClean="0"/>
              <a:t>Git</a:t>
            </a:r>
            <a:r>
              <a:rPr lang="ko-KR" altLang="en-US" dirty="0" smtClean="0"/>
              <a:t>의 유래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원리도 포함</a:t>
            </a:r>
            <a:endParaRPr lang="en-US" altLang="ko-KR" dirty="0" smtClean="0"/>
          </a:p>
          <a:p>
            <a:pPr marL="228600" indent="-228600">
              <a:buAutoNum type="arabicPeriod"/>
            </a:pPr>
            <a:r>
              <a:rPr lang="ko-KR" altLang="en-US" dirty="0" smtClean="0"/>
              <a:t>여기 까지가 </a:t>
            </a:r>
            <a:r>
              <a:rPr lang="en-US" altLang="ko-KR" dirty="0" smtClean="0"/>
              <a:t>python </a:t>
            </a:r>
            <a:r>
              <a:rPr lang="ko-KR" altLang="en-US" dirty="0" smtClean="0"/>
              <a:t>수업 끝</a:t>
            </a:r>
            <a:endParaRPr lang="en-US" altLang="ko-KR" dirty="0" smtClean="0"/>
          </a:p>
          <a:p>
            <a:pPr marL="228600" indent="-228600">
              <a:buAutoNum type="arabicPeriod"/>
            </a:pPr>
            <a:r>
              <a:rPr lang="en-US" altLang="ko-KR" dirty="0" smtClean="0"/>
              <a:t>branch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개념을 포함한 협업 관련 기능은 마지막에 가르치고 </a:t>
            </a:r>
            <a:r>
              <a:rPr lang="en-US" altLang="ko-KR" baseline="0" dirty="0" smtClean="0"/>
              <a:t>python </a:t>
            </a:r>
            <a:r>
              <a:rPr lang="ko-KR" altLang="en-US" baseline="0" dirty="0" smtClean="0"/>
              <a:t>팀 프로젝트 시킬 예정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42905C-CA56-4F8F-B495-79D76FD0A65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56573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Python</a:t>
            </a:r>
            <a:r>
              <a:rPr lang="en-US" altLang="ko-KR" baseline="0" dirty="0" smtClean="0"/>
              <a:t> : </a:t>
            </a:r>
            <a:r>
              <a:rPr lang="ko-KR" altLang="en-US" baseline="0" dirty="0" smtClean="0"/>
              <a:t>프로그램 작성</a:t>
            </a:r>
            <a:endParaRPr lang="en-US" altLang="ko-KR" baseline="0" dirty="0" smtClean="0"/>
          </a:p>
          <a:p>
            <a:r>
              <a:rPr lang="en-US" altLang="ko-KR" baseline="0" dirty="0" err="1" smtClean="0"/>
              <a:t>Git</a:t>
            </a:r>
            <a:r>
              <a:rPr lang="en-US" altLang="ko-KR" baseline="0" dirty="0" smtClean="0"/>
              <a:t> : </a:t>
            </a:r>
            <a:r>
              <a:rPr lang="ko-KR" altLang="en-US" baseline="0" dirty="0" smtClean="0"/>
              <a:t>버전 관리</a:t>
            </a:r>
            <a:endParaRPr lang="en-US" altLang="ko-KR" baseline="0" dirty="0" smtClean="0"/>
          </a:p>
          <a:p>
            <a:r>
              <a:rPr lang="en-US" altLang="ko-KR" baseline="0" dirty="0" err="1" smtClean="0"/>
              <a:t>Github</a:t>
            </a:r>
            <a:r>
              <a:rPr lang="en-US" altLang="ko-KR" baseline="0" dirty="0" smtClean="0"/>
              <a:t> : </a:t>
            </a:r>
            <a:r>
              <a:rPr lang="ko-KR" altLang="en-US" baseline="0" dirty="0" smtClean="0"/>
              <a:t>과제 제출용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수업 자료 </a:t>
            </a:r>
            <a:r>
              <a:rPr lang="en-US" altLang="ko-KR" baseline="0" dirty="0" smtClean="0"/>
              <a:t>archive</a:t>
            </a:r>
          </a:p>
          <a:p>
            <a:r>
              <a:rPr lang="en-US" altLang="ko-KR" baseline="0" dirty="0" smtClean="0"/>
              <a:t>Slack : </a:t>
            </a:r>
            <a:r>
              <a:rPr lang="ko-KR" altLang="en-US" baseline="0" dirty="0" smtClean="0"/>
              <a:t>수업 관련 커뮤니티</a:t>
            </a:r>
            <a:endParaRPr lang="en-US" altLang="ko-KR" baseline="0" dirty="0" smtClean="0"/>
          </a:p>
          <a:p>
            <a:r>
              <a:rPr lang="en-US" altLang="ko-KR" baseline="0" dirty="0" smtClean="0"/>
              <a:t>Trello : </a:t>
            </a:r>
            <a:r>
              <a:rPr lang="ko-KR" altLang="en-US" baseline="0" dirty="0" smtClean="0"/>
              <a:t>수업 </a:t>
            </a:r>
            <a:r>
              <a:rPr lang="en-US" altLang="ko-KR" baseline="0" dirty="0" smtClean="0"/>
              <a:t>schedule </a:t>
            </a:r>
            <a:r>
              <a:rPr lang="ko-KR" altLang="en-US" baseline="0" dirty="0" smtClean="0"/>
              <a:t>관리</a:t>
            </a:r>
            <a:endParaRPr lang="en-US" altLang="ko-KR" baseline="0" dirty="0" smtClean="0"/>
          </a:p>
          <a:p>
            <a:r>
              <a:rPr lang="en-US" altLang="ko-KR" baseline="0" dirty="0" smtClean="0"/>
              <a:t>Sublime text 3 : IDLE(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Integrated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DeveLopment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Environment)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가볍고 좋은 탐색 기능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42905C-CA56-4F8F-B495-79D76FD0A65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3799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42905C-CA56-4F8F-B495-79D76FD0A652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95219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altLang="ko-KR" dirty="0" smtClean="0"/>
              <a:t>Apt</a:t>
            </a:r>
            <a:r>
              <a:rPr lang="en-US" altLang="ko-KR" baseline="0" dirty="0" smtClean="0"/>
              <a:t> repository </a:t>
            </a:r>
            <a:r>
              <a:rPr lang="ko-KR" altLang="en-US" baseline="0" dirty="0" smtClean="0"/>
              <a:t>에 </a:t>
            </a:r>
            <a:r>
              <a:rPr lang="en-US" altLang="ko-KR" baseline="0" dirty="0" err="1" smtClean="0"/>
              <a:t>git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경로 추가</a:t>
            </a:r>
            <a:endParaRPr lang="en-US" altLang="ko-KR" baseline="0" dirty="0" smtClean="0"/>
          </a:p>
          <a:p>
            <a:pPr marL="228600" indent="-228600">
              <a:buAutoNum type="arabicPeriod"/>
            </a:pPr>
            <a:r>
              <a:rPr lang="ko-KR" altLang="en-US" dirty="0" smtClean="0"/>
              <a:t>저장소 </a:t>
            </a:r>
            <a:r>
              <a:rPr lang="en-US" altLang="ko-KR" dirty="0" smtClean="0"/>
              <a:t>update</a:t>
            </a:r>
          </a:p>
          <a:p>
            <a:pPr marL="228600" indent="-228600">
              <a:buAutoNum type="arabicPeriod"/>
            </a:pPr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42905C-CA56-4F8F-B495-79D76FD0A652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14351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개인적으로 </a:t>
            </a:r>
            <a:r>
              <a:rPr lang="en-US" altLang="ko-KR" dirty="0" err="1" smtClean="0"/>
              <a:t>pycharm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을 추천하고 나도 </a:t>
            </a:r>
            <a:r>
              <a:rPr lang="en-US" altLang="ko-KR" baseline="0" dirty="0" err="1" smtClean="0"/>
              <a:t>pycharm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쓰지만 모든 기능을 사용하려면 </a:t>
            </a:r>
            <a:r>
              <a:rPr lang="en-US" altLang="ko-KR" baseline="0" dirty="0" smtClean="0"/>
              <a:t>license </a:t>
            </a:r>
            <a:r>
              <a:rPr lang="ko-KR" altLang="en-US" baseline="0" dirty="0" smtClean="0"/>
              <a:t>가 </a:t>
            </a:r>
            <a:r>
              <a:rPr lang="ko-KR" altLang="en-US" baseline="0" dirty="0" err="1" smtClean="0"/>
              <a:t>필효하기도</a:t>
            </a:r>
            <a:r>
              <a:rPr lang="ko-KR" altLang="en-US" baseline="0" dirty="0" smtClean="0"/>
              <a:t> 하고 무거워서 일단은 </a:t>
            </a:r>
            <a:r>
              <a:rPr lang="en-US" altLang="ko-KR" baseline="0" dirty="0" smtClean="0"/>
              <a:t>sublime text 3 </a:t>
            </a:r>
            <a:r>
              <a:rPr lang="ko-KR" altLang="en-US" baseline="0" dirty="0" smtClean="0"/>
              <a:t>를 추천하려고 함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42905C-CA56-4F8F-B495-79D76FD0A652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28446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BDB98-29EC-4189-AE84-E062B2D5AAD8}" type="datetimeFigureOut">
              <a:rPr lang="ko-KR" altLang="en-US" smtClean="0"/>
              <a:t>2017-06-04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11D53-9B9F-4623-A80B-28D31DE72D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9734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BDB98-29EC-4189-AE84-E062B2D5AAD8}" type="datetimeFigureOut">
              <a:rPr lang="ko-KR" altLang="en-US" smtClean="0"/>
              <a:t>2017-06-04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11D53-9B9F-4623-A80B-28D31DE72D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9941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BDB98-29EC-4189-AE84-E062B2D5AAD8}" type="datetimeFigureOut">
              <a:rPr lang="ko-KR" altLang="en-US" smtClean="0"/>
              <a:t>2017-06-04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11D53-9B9F-4623-A80B-28D31DE72D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9627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BDB98-29EC-4189-AE84-E062B2D5AAD8}" type="datetimeFigureOut">
              <a:rPr lang="ko-KR" altLang="en-US" smtClean="0"/>
              <a:t>2017-06-04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11D53-9B9F-4623-A80B-28D31DE72D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6020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BDB98-29EC-4189-AE84-E062B2D5AAD8}" type="datetimeFigureOut">
              <a:rPr lang="ko-KR" altLang="en-US" smtClean="0"/>
              <a:t>2017-06-04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11D53-9B9F-4623-A80B-28D31DE72D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5745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BDB98-29EC-4189-AE84-E062B2D5AAD8}" type="datetimeFigureOut">
              <a:rPr lang="ko-KR" altLang="en-US" smtClean="0"/>
              <a:t>2017-06-04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11D53-9B9F-4623-A80B-28D31DE72D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5340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BDB98-29EC-4189-AE84-E062B2D5AAD8}" type="datetimeFigureOut">
              <a:rPr lang="ko-KR" altLang="en-US" smtClean="0"/>
              <a:t>2017-06-04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11D53-9B9F-4623-A80B-28D31DE72D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602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BDB98-29EC-4189-AE84-E062B2D5AAD8}" type="datetimeFigureOut">
              <a:rPr lang="ko-KR" altLang="en-US" smtClean="0"/>
              <a:t>2017-06-04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11D53-9B9F-4623-A80B-28D31DE72D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6036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BDB98-29EC-4189-AE84-E062B2D5AAD8}" type="datetimeFigureOut">
              <a:rPr lang="ko-KR" altLang="en-US" smtClean="0"/>
              <a:t>2017-06-04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11D53-9B9F-4623-A80B-28D31DE72D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4928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BDB98-29EC-4189-AE84-E062B2D5AAD8}" type="datetimeFigureOut">
              <a:rPr lang="ko-KR" altLang="en-US" smtClean="0"/>
              <a:t>2017-06-04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11D53-9B9F-4623-A80B-28D31DE72D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6107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BDB98-29EC-4189-AE84-E062B2D5AAD8}" type="datetimeFigureOut">
              <a:rPr lang="ko-KR" altLang="en-US" smtClean="0"/>
              <a:t>2017-06-04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11D53-9B9F-4623-A80B-28D31DE72D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4459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0BDB98-29EC-4189-AE84-E062B2D5AAD8}" type="datetimeFigureOut">
              <a:rPr lang="ko-KR" altLang="en-US" smtClean="0"/>
              <a:t>2017-06-04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611D53-9B9F-4623-A80B-28D31DE72D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8923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ython.org/ftp/python/3.5.2/Python-3.5.2.tgz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downloads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ublimetext.com/3" TargetMode="Externa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307123" y="1148740"/>
            <a:ext cx="9577754" cy="2387600"/>
          </a:xfrm>
        </p:spPr>
        <p:txBody>
          <a:bodyPr/>
          <a:lstStyle/>
          <a:p>
            <a:r>
              <a:rPr lang="ko-KR" altLang="en-US" dirty="0" err="1" smtClean="0"/>
              <a:t>수업방향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9989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2275" y="817124"/>
            <a:ext cx="8907450" cy="446073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969345" y="5846323"/>
            <a:ext cx="2573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STEP 3. </a:t>
            </a:r>
            <a:r>
              <a:rPr lang="ko-KR" altLang="en-US" dirty="0" smtClean="0"/>
              <a:t>얘도 걍 넘기기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2275" y="817124"/>
            <a:ext cx="8996449" cy="446073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4231" y="817124"/>
            <a:ext cx="8884493" cy="4449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267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630" y="400387"/>
            <a:ext cx="10998740" cy="544208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229416" y="6070058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일단 가입 완료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9919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177" y="253362"/>
            <a:ext cx="11311646" cy="566176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745193" y="6138152"/>
            <a:ext cx="8701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매우 중요</a:t>
            </a:r>
            <a:r>
              <a:rPr lang="en-US" altLang="ko-KR" dirty="0" smtClean="0"/>
              <a:t>)</a:t>
            </a:r>
            <a:r>
              <a:rPr lang="ko-KR" altLang="en-US" dirty="0" smtClean="0"/>
              <a:t>마지막으로 내 계정 찾아서 </a:t>
            </a:r>
            <a:r>
              <a:rPr lang="en-US" altLang="ko-KR" dirty="0" smtClean="0"/>
              <a:t>follow </a:t>
            </a:r>
            <a:r>
              <a:rPr lang="ko-KR" altLang="en-US" dirty="0" smtClean="0"/>
              <a:t>랑 </a:t>
            </a:r>
            <a:r>
              <a:rPr lang="en-US" altLang="ko-KR" dirty="0" smtClean="0"/>
              <a:t>unifox_9 repository star </a:t>
            </a:r>
            <a:r>
              <a:rPr lang="ko-KR" altLang="en-US" dirty="0" smtClean="0"/>
              <a:t>박기 </a:t>
            </a:r>
            <a:r>
              <a:rPr lang="ko-KR" altLang="en-US" dirty="0" err="1" smtClean="0"/>
              <a:t>ㄱㄱ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424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955" y="706988"/>
            <a:ext cx="9288090" cy="463917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764272" y="6050605"/>
            <a:ext cx="4663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앞으로 숙제 제출 할 때 쓰일 </a:t>
            </a:r>
            <a:r>
              <a:rPr lang="en-US" altLang="ko-KR" dirty="0" smtClean="0"/>
              <a:t>repository </a:t>
            </a:r>
            <a:r>
              <a:rPr lang="ko-KR" altLang="en-US" dirty="0" smtClean="0"/>
              <a:t>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61853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Trello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Sign-up </a:t>
            </a:r>
            <a:r>
              <a:rPr lang="ko-KR" altLang="en-US" dirty="0" smtClean="0"/>
              <a:t>누르고 </a:t>
            </a:r>
            <a:r>
              <a:rPr lang="ko-KR" altLang="en-US" dirty="0" err="1" smtClean="0"/>
              <a:t>하라는거</a:t>
            </a:r>
            <a:r>
              <a:rPr lang="ko-KR" altLang="en-US" dirty="0" smtClean="0"/>
              <a:t> 하면 됨 설명할 것도 없는 듯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19864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1651" y="422772"/>
            <a:ext cx="9928697" cy="49281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293789" y="5778230"/>
            <a:ext cx="5604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맴버</a:t>
            </a:r>
            <a:r>
              <a:rPr lang="ko-KR" altLang="en-US" dirty="0" smtClean="0"/>
              <a:t> 추가해야 되므로 가입 완료한 사람은 나 부르기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30542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869" y="393438"/>
            <a:ext cx="10444262" cy="520037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266603" y="5963055"/>
            <a:ext cx="56587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앞으로 우리의 </a:t>
            </a:r>
            <a:r>
              <a:rPr lang="en-US" altLang="ko-KR" dirty="0" smtClean="0"/>
              <a:t>schedule </a:t>
            </a:r>
            <a:r>
              <a:rPr lang="ko-KR" altLang="en-US" dirty="0" smtClean="0"/>
              <a:t>이 등록될 </a:t>
            </a:r>
            <a:r>
              <a:rPr lang="en-US" altLang="ko-KR" dirty="0" smtClean="0"/>
              <a:t>‘Schedule’ boards</a:t>
            </a:r>
          </a:p>
          <a:p>
            <a:pPr algn="ctr"/>
            <a:r>
              <a:rPr lang="ko-KR" altLang="en-US" dirty="0" smtClean="0"/>
              <a:t>아직은 아무것도 </a:t>
            </a:r>
            <a:r>
              <a:rPr lang="ko-KR" altLang="en-US" dirty="0" err="1" smtClean="0"/>
              <a:t>안써둠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78748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Python(</a:t>
            </a:r>
            <a:r>
              <a:rPr lang="en-US" altLang="ko-KR" dirty="0" err="1" smtClean="0"/>
              <a:t>linux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5608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764078"/>
            <a:ext cx="10515600" cy="35113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 smtClean="0"/>
              <a:t>$ </a:t>
            </a:r>
            <a:r>
              <a:rPr lang="en-US" altLang="ko-KR" sz="2400" dirty="0" err="1" smtClean="0"/>
              <a:t>wget</a:t>
            </a:r>
            <a:r>
              <a:rPr lang="en-US" altLang="ko-KR" sz="2400" dirty="0" smtClean="0"/>
              <a:t> </a:t>
            </a:r>
            <a:r>
              <a:rPr lang="en-US" altLang="ko-KR" sz="2400" dirty="0" smtClean="0">
                <a:hlinkClick r:id="rId2"/>
              </a:rPr>
              <a:t>https</a:t>
            </a:r>
            <a:r>
              <a:rPr lang="en-US" altLang="ko-KR" sz="2400" dirty="0">
                <a:hlinkClick r:id="rId2"/>
              </a:rPr>
              <a:t>://</a:t>
            </a:r>
            <a:r>
              <a:rPr lang="en-US" altLang="ko-KR" sz="2400" dirty="0" smtClean="0">
                <a:hlinkClick r:id="rId2"/>
              </a:rPr>
              <a:t>www.python.org/ftp/python/3.5.2/Python-3.5.2.tgz</a:t>
            </a:r>
            <a:endParaRPr lang="en-US" altLang="ko-KR" sz="2400" dirty="0" smtClean="0"/>
          </a:p>
          <a:p>
            <a:pPr marL="0" indent="0">
              <a:buNone/>
            </a:pPr>
            <a:r>
              <a:rPr lang="en-US" altLang="ko-KR" sz="2400" dirty="0" smtClean="0"/>
              <a:t>$ tar </a:t>
            </a:r>
            <a:r>
              <a:rPr lang="en-US" altLang="ko-KR" sz="2400" dirty="0"/>
              <a:t>-</a:t>
            </a:r>
            <a:r>
              <a:rPr lang="en-US" altLang="ko-KR" sz="2400" dirty="0" err="1"/>
              <a:t>zxvf</a:t>
            </a:r>
            <a:r>
              <a:rPr lang="en-US" altLang="ko-KR" sz="2400" dirty="0"/>
              <a:t> </a:t>
            </a:r>
            <a:r>
              <a:rPr lang="en-US" altLang="ko-KR" sz="2400" dirty="0" smtClean="0"/>
              <a:t>Python-3.5.2.tgz</a:t>
            </a:r>
          </a:p>
          <a:p>
            <a:pPr marL="0" indent="0">
              <a:buNone/>
            </a:pPr>
            <a:endParaRPr lang="en-US" altLang="ko-KR" sz="2400" dirty="0" smtClean="0"/>
          </a:p>
          <a:p>
            <a:r>
              <a:rPr lang="ko-KR" altLang="en-US" sz="2400" dirty="0" smtClean="0"/>
              <a:t>압축 푼 </a:t>
            </a:r>
            <a:r>
              <a:rPr lang="en-US" altLang="ko-KR" sz="2400" dirty="0" smtClean="0"/>
              <a:t>python </a:t>
            </a:r>
            <a:r>
              <a:rPr lang="ko-KR" altLang="en-US" sz="2400" dirty="0" smtClean="0"/>
              <a:t>디렉토리로 이동</a:t>
            </a:r>
            <a:endParaRPr lang="en-US" altLang="ko-KR" sz="2400" dirty="0" smtClean="0"/>
          </a:p>
          <a:p>
            <a:pPr marL="0" indent="0">
              <a:buNone/>
            </a:pPr>
            <a:r>
              <a:rPr lang="en-US" altLang="ko-KR" dirty="0" smtClean="0"/>
              <a:t>$ </a:t>
            </a:r>
            <a:r>
              <a:rPr lang="en-US" altLang="ko-KR" dirty="0"/>
              <a:t>./</a:t>
            </a:r>
            <a:r>
              <a:rPr lang="en-US" altLang="ko-KR" dirty="0" smtClean="0"/>
              <a:t>configure</a:t>
            </a:r>
          </a:p>
          <a:p>
            <a:pPr marL="0" indent="0">
              <a:buNone/>
            </a:pPr>
            <a:r>
              <a:rPr lang="en-US" altLang="ko-KR" dirty="0" smtClean="0"/>
              <a:t>$ </a:t>
            </a:r>
            <a:r>
              <a:rPr lang="en-US" altLang="ko-KR" dirty="0"/>
              <a:t>make</a:t>
            </a:r>
          </a:p>
          <a:p>
            <a:pPr marL="0" indent="0">
              <a:buNone/>
            </a:pPr>
            <a:r>
              <a:rPr lang="en-US" altLang="ko-KR" dirty="0" smtClean="0"/>
              <a:t>$ </a:t>
            </a:r>
            <a:r>
              <a:rPr lang="en-US" altLang="ko-KR" dirty="0" err="1"/>
              <a:t>sudo</a:t>
            </a:r>
            <a:r>
              <a:rPr lang="en-US" altLang="ko-KR" dirty="0"/>
              <a:t> make </a:t>
            </a:r>
            <a:r>
              <a:rPr lang="en-US" altLang="ko-KR" dirty="0" smtClean="0"/>
              <a:t>install</a:t>
            </a:r>
          </a:p>
        </p:txBody>
      </p:sp>
    </p:spTree>
    <p:extLst>
      <p:ext uri="{BB962C8B-B14F-4D97-AF65-F5344CB8AC3E}">
        <p14:creationId xmlns:p14="http://schemas.microsoft.com/office/powerpoint/2010/main" val="3060434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Python(window)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7671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ko-KR" altLang="en-US" dirty="0" smtClean="0"/>
              <a:t>처음부터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ko-KR" altLang="en-US" dirty="0" smtClean="0"/>
              <a:t>을 쓰기가 애매함</a:t>
            </a:r>
            <a:endParaRPr lang="en-US" altLang="ko-KR" dirty="0" smtClean="0"/>
          </a:p>
          <a:p>
            <a:pPr marL="514350" indent="-514350">
              <a:buAutoNum type="arabicPeriod"/>
            </a:pPr>
            <a:r>
              <a:rPr lang="ko-KR" altLang="en-US" dirty="0" smtClean="0"/>
              <a:t>그래서 일단은 기초적인 </a:t>
            </a:r>
            <a:r>
              <a:rPr lang="en-US" altLang="ko-KR" dirty="0" smtClean="0"/>
              <a:t>python</a:t>
            </a:r>
            <a:r>
              <a:rPr lang="ko-KR" altLang="en-US" dirty="0" smtClean="0"/>
              <a:t> 수업부터 할거임</a:t>
            </a:r>
            <a:endParaRPr lang="en-US" altLang="ko-KR" dirty="0" smtClean="0"/>
          </a:p>
          <a:p>
            <a:pPr marL="514350" indent="-514350">
              <a:buAutoNum type="arabicPeriod"/>
            </a:pPr>
            <a:r>
              <a:rPr lang="ko-KR" altLang="en-US" dirty="0" smtClean="0"/>
              <a:t>어느 정도의 </a:t>
            </a:r>
            <a:r>
              <a:rPr lang="en-US" altLang="ko-KR" dirty="0" smtClean="0"/>
              <a:t>python source code </a:t>
            </a:r>
            <a:r>
              <a:rPr lang="ko-KR" altLang="en-US" dirty="0" smtClean="0"/>
              <a:t>를 작성할 수 있을 때 쯤 기초적인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ko-KR" altLang="en-US" dirty="0" smtClean="0"/>
              <a:t>문법으로 버전 관리하는 방법을 가르칠 생각</a:t>
            </a:r>
            <a:endParaRPr lang="en-US" altLang="ko-KR" dirty="0" smtClean="0"/>
          </a:p>
          <a:p>
            <a:pPr marL="514350" indent="-514350">
              <a:buAutoNum type="arabicPeriod"/>
            </a:pPr>
            <a:r>
              <a:rPr lang="ko-KR" altLang="en-US" dirty="0" smtClean="0"/>
              <a:t>그 후엔 </a:t>
            </a:r>
            <a:r>
              <a:rPr lang="en-US" altLang="ko-KR" dirty="0" smtClean="0"/>
              <a:t>python 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심화적인</a:t>
            </a:r>
            <a:r>
              <a:rPr lang="ko-KR" altLang="en-US" dirty="0" smtClean="0"/>
              <a:t> 내용을 </a:t>
            </a:r>
            <a:r>
              <a:rPr lang="ko-KR" altLang="en-US" dirty="0" err="1" smtClean="0"/>
              <a:t>가르칠거고</a:t>
            </a:r>
            <a:r>
              <a:rPr lang="ko-KR" altLang="en-US" dirty="0" smtClean="0"/>
              <a:t> 생기는 과제들은 개인의 </a:t>
            </a:r>
            <a:r>
              <a:rPr lang="en-US" altLang="ko-KR" dirty="0" err="1" smtClean="0"/>
              <a:t>github</a:t>
            </a:r>
            <a:r>
              <a:rPr lang="en-US" altLang="ko-KR" dirty="0" smtClean="0"/>
              <a:t> repository </a:t>
            </a:r>
            <a:r>
              <a:rPr lang="ko-KR" altLang="en-US" dirty="0" smtClean="0"/>
              <a:t>로 </a:t>
            </a:r>
            <a:r>
              <a:rPr lang="ko-KR" altLang="en-US" dirty="0" err="1" smtClean="0"/>
              <a:t>제출시킬거임</a:t>
            </a:r>
            <a:endParaRPr lang="en-US" altLang="ko-KR" dirty="0" smtClean="0"/>
          </a:p>
          <a:p>
            <a:pPr marL="514350" indent="-514350">
              <a:buAutoNum type="arabicPeriod"/>
            </a:pPr>
            <a:r>
              <a:rPr lang="en-US" altLang="ko-KR" dirty="0"/>
              <a:t>b</a:t>
            </a:r>
            <a:r>
              <a:rPr lang="en-US" altLang="ko-KR" dirty="0" smtClean="0"/>
              <a:t>ranch </a:t>
            </a:r>
            <a:r>
              <a:rPr lang="ko-KR" altLang="en-US" dirty="0" smtClean="0"/>
              <a:t>같은 개념은 최후에 가르칠 예정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43485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229" y="369319"/>
            <a:ext cx="10541541" cy="524880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59133" y="6138153"/>
            <a:ext cx="7073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hlinkClick r:id="rId3"/>
              </a:rPr>
              <a:t>https://www.python.org</a:t>
            </a:r>
            <a:r>
              <a:rPr lang="en-US" altLang="ko-KR" dirty="0" smtClean="0"/>
              <a:t> </a:t>
            </a:r>
            <a:r>
              <a:rPr lang="ko-KR" altLang="en-US" dirty="0" smtClean="0"/>
              <a:t>접속 후 </a:t>
            </a:r>
            <a:r>
              <a:rPr lang="en-US" altLang="ko-KR" dirty="0" smtClean="0"/>
              <a:t>Downloads </a:t>
            </a:r>
            <a:r>
              <a:rPr lang="ko-KR" altLang="en-US" dirty="0" smtClean="0"/>
              <a:t>에서 </a:t>
            </a:r>
            <a:r>
              <a:rPr lang="en-US" altLang="ko-KR" dirty="0"/>
              <a:t>A</a:t>
            </a:r>
            <a:r>
              <a:rPr lang="en-US" altLang="ko-KR" dirty="0" smtClean="0"/>
              <a:t>ll releases </a:t>
            </a:r>
            <a:r>
              <a:rPr lang="ko-KR" altLang="en-US" dirty="0" smtClean="0"/>
              <a:t>클릭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55076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727" y="300502"/>
            <a:ext cx="10648545" cy="5274357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2966935" y="2509736"/>
            <a:ext cx="6147881" cy="1653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499955" y="6265174"/>
            <a:ext cx="5081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우리 수업에선 </a:t>
            </a:r>
            <a:r>
              <a:rPr lang="en-US" altLang="ko-KR" dirty="0" smtClean="0"/>
              <a:t>3.5.2 </a:t>
            </a:r>
            <a:r>
              <a:rPr lang="ko-KR" altLang="en-US" dirty="0" smtClean="0"/>
              <a:t>버전 </a:t>
            </a:r>
            <a:r>
              <a:rPr lang="ko-KR" altLang="en-US" dirty="0" err="1" smtClean="0"/>
              <a:t>사용할거임</a:t>
            </a:r>
            <a:r>
              <a:rPr lang="ko-KR" altLang="en-US" dirty="0" smtClean="0"/>
              <a:t> 클릭 </a:t>
            </a:r>
            <a:r>
              <a:rPr lang="ko-KR" altLang="en-US" dirty="0" err="1" smtClean="0"/>
              <a:t>ㄱㄱ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31435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332" y="511951"/>
            <a:ext cx="10133336" cy="502444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796332" y="6075484"/>
            <a:ext cx="4599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클릭 후 스크롤 내리면 파일 다운로드 있음</a:t>
            </a:r>
            <a:endParaRPr lang="en-US" altLang="ko-KR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3006969" y="3217985"/>
            <a:ext cx="6093069" cy="1318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99040" y="3160816"/>
            <a:ext cx="21189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Window 64</a:t>
            </a:r>
            <a:r>
              <a:rPr lang="ko-KR" altLang="en-US" sz="1000" dirty="0" smtClean="0"/>
              <a:t>비트 </a:t>
            </a:r>
            <a:r>
              <a:rPr lang="ko-KR" altLang="en-US" sz="1000" dirty="0" err="1" smtClean="0"/>
              <a:t>운영체제용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-&gt;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447903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0502" y="864578"/>
            <a:ext cx="6496050" cy="4038600"/>
          </a:xfrm>
          <a:prstGeom prst="rect">
            <a:avLst/>
          </a:prstGeom>
          <a:solidFill>
            <a:srgbClr val="FF0000"/>
          </a:solidFill>
        </p:spPr>
      </p:pic>
      <p:sp>
        <p:nvSpPr>
          <p:cNvPr id="8" name="직사각형 7"/>
          <p:cNvSpPr/>
          <p:nvPr/>
        </p:nvSpPr>
        <p:spPr>
          <a:xfrm>
            <a:off x="4343400" y="4448908"/>
            <a:ext cx="2910254" cy="30773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7253654" y="4448908"/>
            <a:ext cx="872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  <a:sym typeface="Wingdings" panose="05000000000000000000" pitchFamily="2" charset="2"/>
              </a:rPr>
              <a:t></a:t>
            </a:r>
            <a:r>
              <a:rPr lang="ko-KR" altLang="en-US" dirty="0" smtClean="0">
                <a:solidFill>
                  <a:srgbClr val="FF0000"/>
                </a:solidFill>
              </a:rPr>
              <a:t>중요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249007" y="2444262"/>
            <a:ext cx="307731" cy="123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154876" y="5782352"/>
            <a:ext cx="188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다운받은거</a:t>
            </a:r>
            <a:r>
              <a:rPr lang="ko-KR" altLang="en-US" dirty="0" smtClean="0"/>
              <a:t> 실행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79634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5025" y="564173"/>
            <a:ext cx="7981950" cy="49911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072849" y="6066693"/>
            <a:ext cx="4046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다운 완료하면 </a:t>
            </a:r>
            <a:r>
              <a:rPr lang="en-US" altLang="ko-KR" dirty="0" err="1" smtClean="0"/>
              <a:t>cmd</a:t>
            </a:r>
            <a:r>
              <a:rPr lang="en-US" altLang="ko-KR" dirty="0" smtClean="0"/>
              <a:t> </a:t>
            </a:r>
            <a:r>
              <a:rPr lang="ko-KR" altLang="en-US" dirty="0" smtClean="0"/>
              <a:t>켜고 따라 </a:t>
            </a:r>
            <a:r>
              <a:rPr lang="ko-KR" altLang="en-US" dirty="0" err="1" smtClean="0"/>
              <a:t>쳐보셈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34242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 smtClean="0"/>
              <a:t>Git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linux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448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$ </a:t>
            </a:r>
            <a:r>
              <a:rPr lang="en-US" altLang="ko-KR" dirty="0" err="1" smtClean="0"/>
              <a:t>sudo</a:t>
            </a:r>
            <a:r>
              <a:rPr lang="en-US" altLang="ko-KR" dirty="0"/>
              <a:t> add-apt-repository </a:t>
            </a:r>
            <a:r>
              <a:rPr lang="en-US" altLang="ko-KR" dirty="0" err="1" smtClean="0"/>
              <a:t>ppa:git-core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ppa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$ </a:t>
            </a:r>
            <a:r>
              <a:rPr lang="en-US" altLang="ko-KR" dirty="0" err="1" smtClean="0"/>
              <a:t>sudo</a:t>
            </a:r>
            <a:r>
              <a:rPr lang="en-US" altLang="ko-KR" dirty="0"/>
              <a:t> apt-get update &amp;&amp; </a:t>
            </a:r>
            <a:r>
              <a:rPr lang="en-US" altLang="ko-KR" dirty="0" err="1"/>
              <a:t>sudo</a:t>
            </a:r>
            <a:r>
              <a:rPr lang="en-US" altLang="ko-KR" dirty="0"/>
              <a:t> apt-get </a:t>
            </a:r>
            <a:r>
              <a:rPr lang="en-US" altLang="ko-KR" dirty="0" err="1" smtClean="0"/>
              <a:t>dist</a:t>
            </a:r>
            <a:r>
              <a:rPr lang="en-US" altLang="ko-KR" dirty="0" smtClean="0"/>
              <a:t>-upgrade</a:t>
            </a:r>
          </a:p>
          <a:p>
            <a:pPr marL="0" indent="0">
              <a:buNone/>
            </a:pPr>
            <a:r>
              <a:rPr lang="en-US" altLang="ko-KR" dirty="0" smtClean="0"/>
              <a:t>$ </a:t>
            </a:r>
            <a:r>
              <a:rPr lang="en-US" altLang="ko-KR" dirty="0" err="1" smtClean="0"/>
              <a:t>sudo</a:t>
            </a:r>
            <a:r>
              <a:rPr lang="en-US" altLang="ko-KR" dirty="0"/>
              <a:t> apt-get install 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-core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 smtClean="0"/>
              <a:t>설치 후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$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version</a:t>
            </a:r>
            <a:r>
              <a:rPr lang="ko-KR" altLang="en-US" dirty="0" smtClean="0"/>
              <a:t> 으로 확인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928247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 smtClean="0"/>
              <a:t>Git</a:t>
            </a:r>
            <a:r>
              <a:rPr lang="en-US" altLang="ko-KR" dirty="0" smtClean="0"/>
              <a:t>(window)</a:t>
            </a:r>
            <a:endParaRPr lang="ko-KR" altLang="en-US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6912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336" y="523389"/>
            <a:ext cx="9979327" cy="495847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632857" y="5846885"/>
            <a:ext cx="49262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hlinkClick r:id="rId3"/>
              </a:rPr>
              <a:t>https://</a:t>
            </a:r>
            <a:r>
              <a:rPr lang="en-US" altLang="ko-KR" dirty="0" smtClean="0">
                <a:hlinkClick r:id="rId3"/>
              </a:rPr>
              <a:t>git-scm.com/downloads</a:t>
            </a:r>
            <a:r>
              <a:rPr lang="en-US" altLang="ko-KR" dirty="0" smtClean="0"/>
              <a:t> </a:t>
            </a:r>
            <a:r>
              <a:rPr lang="ko-KR" altLang="en-US" dirty="0" smtClean="0"/>
              <a:t>접속 후 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Downloads for Windows </a:t>
            </a:r>
            <a:r>
              <a:rPr lang="ko-KR" altLang="en-US" dirty="0" smtClean="0"/>
              <a:t>눌러서 설치 후 실행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874369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Sublime text 3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Python IDLE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71560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써먹을 것들</a:t>
            </a:r>
            <a:endParaRPr lang="ko-KR" altLang="en-US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987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s://images.g2crowd.com/uploads/product/image/social_landscape/social_landscape_1489710426/pychar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154" y="1425645"/>
            <a:ext cx="5741846" cy="3014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687141" y="4615962"/>
            <a:ext cx="1075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Pycharm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5733" y="1436385"/>
            <a:ext cx="2921956" cy="317957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156870" y="4809476"/>
            <a:ext cx="939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License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76463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2" descr="https://upload.wikimedia.org/wikipedia/en/4/4c/Sublime_Text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7032" y="1664431"/>
            <a:ext cx="2817935" cy="2817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246408" y="4976447"/>
            <a:ext cx="1699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Sublime text 3</a:t>
            </a:r>
          </a:p>
        </p:txBody>
      </p:sp>
    </p:spTree>
    <p:extLst>
      <p:ext uri="{BB962C8B-B14F-4D97-AF65-F5344CB8AC3E}">
        <p14:creationId xmlns:p14="http://schemas.microsoft.com/office/powerpoint/2010/main" val="118603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918" y="249944"/>
            <a:ext cx="10422163" cy="517308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959773" y="5732585"/>
            <a:ext cx="42724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hlinkClick r:id="rId3"/>
              </a:rPr>
              <a:t>https://</a:t>
            </a:r>
            <a:r>
              <a:rPr lang="en-US" altLang="ko-KR" dirty="0" smtClean="0">
                <a:hlinkClick r:id="rId3"/>
              </a:rPr>
              <a:t>www.sublimetext.com/3</a:t>
            </a:r>
            <a:r>
              <a:rPr lang="en-US" altLang="ko-KR" dirty="0" smtClean="0"/>
              <a:t> </a:t>
            </a:r>
            <a:r>
              <a:rPr lang="ko-KR" altLang="en-US" dirty="0" smtClean="0"/>
              <a:t>접속 후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Windows 64 bit </a:t>
            </a:r>
            <a:r>
              <a:rPr lang="ko-KR" altLang="en-US" dirty="0" smtClean="0"/>
              <a:t>클릭해서 설치 후 실행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05483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ython™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7513" y="787522"/>
            <a:ext cx="2762250" cy="781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i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6190" y="1656496"/>
            <a:ext cx="1761148" cy="736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GitHub logo 2013 padded.sv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6837" y="2733675"/>
            <a:ext cx="2381250" cy="69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Slack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3897" y="5002579"/>
            <a:ext cx="1207233" cy="1207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d2k1ftgv7pobq7.cloudfront.net/meta/u/res/images/b428584f224c42e98d158dad366351b0/trello-mark-blue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4926" y="4237648"/>
            <a:ext cx="1153136" cy="1153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s://upload.wikimedia.org/wikipedia/en/4/4c/Sublime_Text_Logo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7498" y="2851394"/>
            <a:ext cx="1386254" cy="1386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4091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그래서 지금 </a:t>
            </a:r>
            <a:r>
              <a:rPr lang="ko-KR" altLang="en-US" dirty="0" err="1" smtClean="0"/>
              <a:t>해야될거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Github</a:t>
            </a:r>
            <a:r>
              <a:rPr lang="en-US" altLang="ko-KR" dirty="0" smtClean="0"/>
              <a:t> </a:t>
            </a:r>
            <a:r>
              <a:rPr lang="ko-KR" altLang="en-US" dirty="0" smtClean="0"/>
              <a:t>가입</a:t>
            </a:r>
            <a:endParaRPr lang="en-US" altLang="ko-KR" dirty="0" smtClean="0"/>
          </a:p>
          <a:p>
            <a:r>
              <a:rPr lang="en-US" altLang="ko-KR" dirty="0" smtClean="0"/>
              <a:t>Slack </a:t>
            </a:r>
            <a:r>
              <a:rPr lang="ko-KR" altLang="en-US" dirty="0" smtClean="0"/>
              <a:t>은 이미 가입 되어 있으니까 </a:t>
            </a:r>
            <a:r>
              <a:rPr lang="ko-KR" altLang="en-US" dirty="0" err="1" smtClean="0"/>
              <a:t>ㄱㅊ</a:t>
            </a:r>
            <a:endParaRPr lang="en-US" altLang="ko-KR" dirty="0" smtClean="0"/>
          </a:p>
          <a:p>
            <a:r>
              <a:rPr lang="en-US" altLang="ko-KR" dirty="0" smtClean="0"/>
              <a:t>Trello </a:t>
            </a:r>
            <a:r>
              <a:rPr lang="ko-KR" altLang="en-US" dirty="0" smtClean="0"/>
              <a:t>가입</a:t>
            </a:r>
            <a:endParaRPr lang="en-US" altLang="ko-KR" dirty="0" smtClean="0"/>
          </a:p>
          <a:p>
            <a:r>
              <a:rPr lang="en-US" altLang="ko-KR" dirty="0" smtClean="0"/>
              <a:t>Python,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설치</a:t>
            </a:r>
            <a:endParaRPr lang="en-US" altLang="ko-KR" dirty="0"/>
          </a:p>
          <a:p>
            <a:r>
              <a:rPr lang="en-US" altLang="ko-KR" dirty="0" smtClean="0"/>
              <a:t>Sublime text 3 </a:t>
            </a:r>
            <a:r>
              <a:rPr lang="ko-KR" altLang="en-US" dirty="0" smtClean="0"/>
              <a:t>설치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694387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 smtClean="0"/>
              <a:t>Github</a:t>
            </a:r>
            <a:endParaRPr lang="ko-KR" altLang="en-US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9944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610110" y="5791709"/>
            <a:ext cx="6971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hlinkClick r:id="rId2"/>
              </a:rPr>
              <a:t>https://github.com</a:t>
            </a:r>
            <a:r>
              <a:rPr lang="en-US" altLang="ko-KR" dirty="0" smtClean="0"/>
              <a:t> </a:t>
            </a:r>
            <a:r>
              <a:rPr lang="ko-KR" altLang="en-US" dirty="0" smtClean="0"/>
              <a:t>접속 해서 </a:t>
            </a:r>
            <a:r>
              <a:rPr lang="en-US" altLang="ko-KR" dirty="0" smtClean="0"/>
              <a:t>Sign up </a:t>
            </a:r>
            <a:r>
              <a:rPr lang="ko-KR" altLang="en-US" dirty="0" smtClean="0"/>
              <a:t>클릭해서 </a:t>
            </a:r>
            <a:r>
              <a:rPr lang="ko-KR" altLang="en-US" dirty="0" err="1" smtClean="0"/>
              <a:t>하라는거</a:t>
            </a:r>
            <a:r>
              <a:rPr lang="ko-KR" altLang="en-US" dirty="0" smtClean="0"/>
              <a:t> 하면 됨</a:t>
            </a:r>
            <a:endParaRPr lang="ko-KR" altLang="en-US" dirty="0"/>
          </a:p>
        </p:txBody>
      </p:sp>
      <p:pic>
        <p:nvPicPr>
          <p:cNvPr id="10" name="내용 개체 틀 9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51511" y="902748"/>
            <a:ext cx="868897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979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2275" y="817124"/>
            <a:ext cx="8907450" cy="446073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650204" y="5817140"/>
            <a:ext cx="89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STEP 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5347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2275" y="817124"/>
            <a:ext cx="8907450" cy="446073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969345" y="5846323"/>
            <a:ext cx="2342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STEP 2. </a:t>
            </a:r>
            <a:r>
              <a:rPr lang="ko-KR" altLang="en-US" dirty="0" smtClean="0"/>
              <a:t>얜 걍 넘기기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2275" y="817124"/>
            <a:ext cx="8996449" cy="4460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294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765</TotalTime>
  <Words>387</Words>
  <Application>Microsoft Office PowerPoint</Application>
  <PresentationFormat>와이드스크린</PresentationFormat>
  <Paragraphs>79</Paragraphs>
  <Slides>32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6" baseType="lpstr">
      <vt:lpstr>맑은 고딕</vt:lpstr>
      <vt:lpstr>Arial</vt:lpstr>
      <vt:lpstr>Wingdings</vt:lpstr>
      <vt:lpstr>Office 테마</vt:lpstr>
      <vt:lpstr>수업방향</vt:lpstr>
      <vt:lpstr>PowerPoint 프레젠테이션</vt:lpstr>
      <vt:lpstr>써먹을 것들</vt:lpstr>
      <vt:lpstr>PowerPoint 프레젠테이션</vt:lpstr>
      <vt:lpstr>그래서 지금 해야될거</vt:lpstr>
      <vt:lpstr>Github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Trello</vt:lpstr>
      <vt:lpstr>PowerPoint 프레젠테이션</vt:lpstr>
      <vt:lpstr>PowerPoint 프레젠테이션</vt:lpstr>
      <vt:lpstr>Python(linux)</vt:lpstr>
      <vt:lpstr>PowerPoint 프레젠테이션</vt:lpstr>
      <vt:lpstr>Python(window)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Git(linux)</vt:lpstr>
      <vt:lpstr>PowerPoint 프레젠테이션</vt:lpstr>
      <vt:lpstr>Git(window)</vt:lpstr>
      <vt:lpstr>PowerPoint 프레젠테이션</vt:lpstr>
      <vt:lpstr>Sublime text 3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염석준</dc:creator>
  <cp:lastModifiedBy>염석준</cp:lastModifiedBy>
  <cp:revision>28</cp:revision>
  <dcterms:created xsi:type="dcterms:W3CDTF">2017-06-03T11:39:51Z</dcterms:created>
  <dcterms:modified xsi:type="dcterms:W3CDTF">2017-06-04T13:21:18Z</dcterms:modified>
</cp:coreProperties>
</file>