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염석준" initials="염" lastIdx="1" clrIdx="0">
    <p:extLst>
      <p:ext uri="{19B8F6BF-5375-455C-9EA6-DF929625EA0E}">
        <p15:presenceInfo xmlns:p15="http://schemas.microsoft.com/office/powerpoint/2012/main" userId="55889c510166f6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1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87A81-D806-48F6-A8A8-CE0E3478E66A}" type="datetimeFigureOut">
              <a:rPr lang="ko-KR" altLang="en-US" smtClean="0"/>
              <a:t>2017-08-28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691CA-0E61-4EB3-83C6-06556F8A4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0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캡슐화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91CA-0E61-4EB3-83C6-06556F8A4BD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593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추상화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91CA-0E61-4EB3-83C6-06556F8A4BD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942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91CA-0E61-4EB3-83C6-06556F8A4BD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311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91CA-0E61-4EB3-83C6-06556F8A4BD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494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91CA-0E61-4EB3-83C6-06556F8A4BD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983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E72F3-23F0-47FB-94EA-607D0991E784}" type="datetimeFigureOut">
              <a:rPr lang="ko-KR" altLang="en-US" smtClean="0"/>
              <a:t>2017-08-28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AD26-DC58-4FF6-894B-454EC6E92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020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E72F3-23F0-47FB-94EA-607D0991E784}" type="datetimeFigureOut">
              <a:rPr lang="ko-KR" altLang="en-US" smtClean="0"/>
              <a:t>2017-08-28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AD26-DC58-4FF6-894B-454EC6E92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286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E72F3-23F0-47FB-94EA-607D0991E784}" type="datetimeFigureOut">
              <a:rPr lang="ko-KR" altLang="en-US" smtClean="0"/>
              <a:t>2017-08-28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AD26-DC58-4FF6-894B-454EC6E92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43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E72F3-23F0-47FB-94EA-607D0991E784}" type="datetimeFigureOut">
              <a:rPr lang="ko-KR" altLang="en-US" smtClean="0"/>
              <a:t>2017-08-28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AD26-DC58-4FF6-894B-454EC6E92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799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E72F3-23F0-47FB-94EA-607D0991E784}" type="datetimeFigureOut">
              <a:rPr lang="ko-KR" altLang="en-US" smtClean="0"/>
              <a:t>2017-08-28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AD26-DC58-4FF6-894B-454EC6E92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65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E72F3-23F0-47FB-94EA-607D0991E784}" type="datetimeFigureOut">
              <a:rPr lang="ko-KR" altLang="en-US" smtClean="0"/>
              <a:t>2017-08-28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AD26-DC58-4FF6-894B-454EC6E92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493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E72F3-23F0-47FB-94EA-607D0991E784}" type="datetimeFigureOut">
              <a:rPr lang="ko-KR" altLang="en-US" smtClean="0"/>
              <a:t>2017-08-28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AD26-DC58-4FF6-894B-454EC6E92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64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E72F3-23F0-47FB-94EA-607D0991E784}" type="datetimeFigureOut">
              <a:rPr lang="ko-KR" altLang="en-US" smtClean="0"/>
              <a:t>2017-08-28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AD26-DC58-4FF6-894B-454EC6E92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767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E72F3-23F0-47FB-94EA-607D0991E784}" type="datetimeFigureOut">
              <a:rPr lang="ko-KR" altLang="en-US" smtClean="0"/>
              <a:t>2017-08-28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AD26-DC58-4FF6-894B-454EC6E92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E72F3-23F0-47FB-94EA-607D0991E784}" type="datetimeFigureOut">
              <a:rPr lang="ko-KR" altLang="en-US" smtClean="0"/>
              <a:t>2017-08-28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AD26-DC58-4FF6-894B-454EC6E92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388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E72F3-23F0-47FB-94EA-607D0991E784}" type="datetimeFigureOut">
              <a:rPr lang="ko-KR" altLang="en-US" smtClean="0"/>
              <a:t>2017-08-28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AD26-DC58-4FF6-894B-454EC6E92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331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E72F3-23F0-47FB-94EA-607D0991E784}" type="datetimeFigureOut">
              <a:rPr lang="ko-KR" altLang="en-US" smtClean="0"/>
              <a:t>2017-08-28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BAD26-DC58-4FF6-894B-454EC6E92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038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프로그래밍 패러다임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532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24156" y="1443841"/>
            <a:ext cx="1067497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class Man(Human):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sex = “man”</a:t>
            </a:r>
          </a:p>
          <a:p>
            <a:endParaRPr lang="en-US" altLang="ko-KR" dirty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def</a:t>
            </a:r>
            <a:r>
              <a:rPr lang="en-US" altLang="ko-KR" dirty="0" smtClean="0"/>
              <a:t> info(self):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print(“</a:t>
            </a:r>
            <a:r>
              <a:rPr lang="ko-KR" altLang="en-US" dirty="0" smtClean="0"/>
              <a:t>눈은 </a:t>
            </a:r>
            <a:r>
              <a:rPr lang="en-US" altLang="ko-KR" dirty="0" smtClean="0"/>
              <a:t>{0}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코는 </a:t>
            </a:r>
            <a:r>
              <a:rPr lang="en-US" altLang="ko-KR" dirty="0" smtClean="0"/>
              <a:t>{1}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머리색은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{2}, </a:t>
            </a:r>
            <a:r>
              <a:rPr lang="ko-KR" altLang="en-US" dirty="0" smtClean="0"/>
              <a:t>성별은 </a:t>
            </a:r>
            <a:r>
              <a:rPr lang="en-US" altLang="ko-KR" dirty="0" smtClean="0"/>
              <a:t>{3}”.format(</a:t>
            </a:r>
            <a:r>
              <a:rPr lang="en-US" altLang="ko-KR" dirty="0" err="1" smtClean="0"/>
              <a:t>self.eye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self.nose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self.hair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self.sex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err="1" smtClean="0"/>
              <a:t>SeokJun</a:t>
            </a:r>
            <a:r>
              <a:rPr lang="en-US" altLang="ko-KR" dirty="0" smtClean="0"/>
              <a:t> = Man()</a:t>
            </a:r>
          </a:p>
          <a:p>
            <a:r>
              <a:rPr lang="en-US" altLang="ko-KR" dirty="0" smtClean="0"/>
              <a:t>SeokJun.info()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413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dirty="0" smtClean="0"/>
              <a:t>프로그래머가 프로그래밍을 대하는 관점이나 디자인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객체지향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절차지향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함수지향</a:t>
            </a:r>
            <a:r>
              <a:rPr lang="ko-KR" altLang="en-US" dirty="0" smtClean="0"/>
              <a:t> 등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같은 문제를 어떤 관점으로 바라보느냐에 따라서 코드 구현 방법이 달라질 수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156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객체 지향 프로그래밍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데이터를 하나의 객체로 묶어서 표현하기 위한 패러다임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27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45694" y="577516"/>
            <a:ext cx="3500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서울의 환경 정보</a:t>
            </a:r>
            <a:endParaRPr lang="ko-KR" alt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005263" y="22619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미세먼지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801979" y="45720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초미세먼지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40807" y="26828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오존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742947" y="263126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수소이온농도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95411" y="4572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탁도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527777" y="42832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잔류염소</a:t>
            </a:r>
            <a:endParaRPr lang="en-US" altLang="ko-KR" dirty="0" smtClean="0"/>
          </a:p>
        </p:txBody>
      </p:sp>
      <p:sp>
        <p:nvSpPr>
          <p:cNvPr id="15" name="자유형 14"/>
          <p:cNvSpPr/>
          <p:nvPr/>
        </p:nvSpPr>
        <p:spPr>
          <a:xfrm>
            <a:off x="1454514" y="1420189"/>
            <a:ext cx="4630420" cy="3841767"/>
          </a:xfrm>
          <a:custGeom>
            <a:avLst/>
            <a:gdLst>
              <a:gd name="connsiteX0" fmla="*/ 1454941 w 4630420"/>
              <a:gd name="connsiteY0" fmla="*/ 59476 h 3841767"/>
              <a:gd name="connsiteX1" fmla="*/ 1263748 w 4630420"/>
              <a:gd name="connsiteY1" fmla="*/ 117666 h 3841767"/>
              <a:gd name="connsiteX2" fmla="*/ 1205559 w 4630420"/>
              <a:gd name="connsiteY2" fmla="*/ 142604 h 3841767"/>
              <a:gd name="connsiteX3" fmla="*/ 1155682 w 4630420"/>
              <a:gd name="connsiteY3" fmla="*/ 159229 h 3841767"/>
              <a:gd name="connsiteX4" fmla="*/ 1089181 w 4630420"/>
              <a:gd name="connsiteY4" fmla="*/ 175855 h 3841767"/>
              <a:gd name="connsiteX5" fmla="*/ 1022679 w 4630420"/>
              <a:gd name="connsiteY5" fmla="*/ 209106 h 3841767"/>
              <a:gd name="connsiteX6" fmla="*/ 947864 w 4630420"/>
              <a:gd name="connsiteY6" fmla="*/ 234044 h 3841767"/>
              <a:gd name="connsiteX7" fmla="*/ 823173 w 4630420"/>
              <a:gd name="connsiteY7" fmla="*/ 275607 h 3841767"/>
              <a:gd name="connsiteX8" fmla="*/ 715108 w 4630420"/>
              <a:gd name="connsiteY8" fmla="*/ 317171 h 3841767"/>
              <a:gd name="connsiteX9" fmla="*/ 665231 w 4630420"/>
              <a:gd name="connsiteY9" fmla="*/ 350422 h 3841767"/>
              <a:gd name="connsiteX10" fmla="*/ 623668 w 4630420"/>
              <a:gd name="connsiteY10" fmla="*/ 383673 h 3841767"/>
              <a:gd name="connsiteX11" fmla="*/ 590417 w 4630420"/>
              <a:gd name="connsiteY11" fmla="*/ 416924 h 3841767"/>
              <a:gd name="connsiteX12" fmla="*/ 532228 w 4630420"/>
              <a:gd name="connsiteY12" fmla="*/ 508364 h 3841767"/>
              <a:gd name="connsiteX13" fmla="*/ 507290 w 4630420"/>
              <a:gd name="connsiteY13" fmla="*/ 541615 h 3841767"/>
              <a:gd name="connsiteX14" fmla="*/ 482351 w 4630420"/>
              <a:gd name="connsiteY14" fmla="*/ 574866 h 3841767"/>
              <a:gd name="connsiteX15" fmla="*/ 465726 w 4630420"/>
              <a:gd name="connsiteY15" fmla="*/ 608116 h 3841767"/>
              <a:gd name="connsiteX16" fmla="*/ 415850 w 4630420"/>
              <a:gd name="connsiteY16" fmla="*/ 657993 h 3841767"/>
              <a:gd name="connsiteX17" fmla="*/ 349348 w 4630420"/>
              <a:gd name="connsiteY17" fmla="*/ 741120 h 3841767"/>
              <a:gd name="connsiteX18" fmla="*/ 291159 w 4630420"/>
              <a:gd name="connsiteY18" fmla="*/ 815935 h 3841767"/>
              <a:gd name="connsiteX19" fmla="*/ 241282 w 4630420"/>
              <a:gd name="connsiteY19" fmla="*/ 915687 h 3841767"/>
              <a:gd name="connsiteX20" fmla="*/ 208031 w 4630420"/>
              <a:gd name="connsiteY20" fmla="*/ 1048691 h 3841767"/>
              <a:gd name="connsiteX21" fmla="*/ 158155 w 4630420"/>
              <a:gd name="connsiteY21" fmla="*/ 1181695 h 3841767"/>
              <a:gd name="connsiteX22" fmla="*/ 124904 w 4630420"/>
              <a:gd name="connsiteY22" fmla="*/ 1323011 h 3841767"/>
              <a:gd name="connsiteX23" fmla="*/ 116591 w 4630420"/>
              <a:gd name="connsiteY23" fmla="*/ 1389513 h 3841767"/>
              <a:gd name="connsiteX24" fmla="*/ 83341 w 4630420"/>
              <a:gd name="connsiteY24" fmla="*/ 1530829 h 3841767"/>
              <a:gd name="connsiteX25" fmla="*/ 66715 w 4630420"/>
              <a:gd name="connsiteY25" fmla="*/ 1663833 h 3841767"/>
              <a:gd name="connsiteX26" fmla="*/ 50090 w 4630420"/>
              <a:gd name="connsiteY26" fmla="*/ 1830087 h 3841767"/>
              <a:gd name="connsiteX27" fmla="*/ 41777 w 4630420"/>
              <a:gd name="connsiteY27" fmla="*/ 2204160 h 3841767"/>
              <a:gd name="connsiteX28" fmla="*/ 16839 w 4630420"/>
              <a:gd name="connsiteY28" fmla="*/ 2353789 h 3841767"/>
              <a:gd name="connsiteX29" fmla="*/ 213 w 4630420"/>
              <a:gd name="connsiteY29" fmla="*/ 2553295 h 3841767"/>
              <a:gd name="connsiteX30" fmla="*/ 16839 w 4630420"/>
              <a:gd name="connsiteY30" fmla="*/ 2744487 h 3841767"/>
              <a:gd name="connsiteX31" fmla="*/ 33464 w 4630420"/>
              <a:gd name="connsiteY31" fmla="*/ 2777738 h 3841767"/>
              <a:gd name="connsiteX32" fmla="*/ 50090 w 4630420"/>
              <a:gd name="connsiteY32" fmla="*/ 2852553 h 3841767"/>
              <a:gd name="connsiteX33" fmla="*/ 66715 w 4630420"/>
              <a:gd name="connsiteY33" fmla="*/ 2885804 h 3841767"/>
              <a:gd name="connsiteX34" fmla="*/ 83341 w 4630420"/>
              <a:gd name="connsiteY34" fmla="*/ 2952306 h 3841767"/>
              <a:gd name="connsiteX35" fmla="*/ 108279 w 4630420"/>
              <a:gd name="connsiteY35" fmla="*/ 2993869 h 3841767"/>
              <a:gd name="connsiteX36" fmla="*/ 149842 w 4630420"/>
              <a:gd name="connsiteY36" fmla="*/ 3093622 h 3841767"/>
              <a:gd name="connsiteX37" fmla="*/ 174781 w 4630420"/>
              <a:gd name="connsiteY37" fmla="*/ 3126873 h 3841767"/>
              <a:gd name="connsiteX38" fmla="*/ 216344 w 4630420"/>
              <a:gd name="connsiteY38" fmla="*/ 3160124 h 3841767"/>
              <a:gd name="connsiteX39" fmla="*/ 257908 w 4630420"/>
              <a:gd name="connsiteY39" fmla="*/ 3210000 h 3841767"/>
              <a:gd name="connsiteX40" fmla="*/ 316097 w 4630420"/>
              <a:gd name="connsiteY40" fmla="*/ 3243251 h 3841767"/>
              <a:gd name="connsiteX41" fmla="*/ 341035 w 4630420"/>
              <a:gd name="connsiteY41" fmla="*/ 3251564 h 3841767"/>
              <a:gd name="connsiteX42" fmla="*/ 365973 w 4630420"/>
              <a:gd name="connsiteY42" fmla="*/ 3268189 h 3841767"/>
              <a:gd name="connsiteX43" fmla="*/ 457413 w 4630420"/>
              <a:gd name="connsiteY43" fmla="*/ 3284815 h 3841767"/>
              <a:gd name="connsiteX44" fmla="*/ 490664 w 4630420"/>
              <a:gd name="connsiteY44" fmla="*/ 3293127 h 3841767"/>
              <a:gd name="connsiteX45" fmla="*/ 532228 w 4630420"/>
              <a:gd name="connsiteY45" fmla="*/ 3301440 h 3841767"/>
              <a:gd name="connsiteX46" fmla="*/ 631981 w 4630420"/>
              <a:gd name="connsiteY46" fmla="*/ 3318066 h 3841767"/>
              <a:gd name="connsiteX47" fmla="*/ 690170 w 4630420"/>
              <a:gd name="connsiteY47" fmla="*/ 3334691 h 3841767"/>
              <a:gd name="connsiteX48" fmla="*/ 1064242 w 4630420"/>
              <a:gd name="connsiteY48" fmla="*/ 3326378 h 3841767"/>
              <a:gd name="connsiteX49" fmla="*/ 1205559 w 4630420"/>
              <a:gd name="connsiteY49" fmla="*/ 3318066 h 3841767"/>
              <a:gd name="connsiteX50" fmla="*/ 1612882 w 4630420"/>
              <a:gd name="connsiteY50" fmla="*/ 3343004 h 3841767"/>
              <a:gd name="connsiteX51" fmla="*/ 1812388 w 4630420"/>
              <a:gd name="connsiteY51" fmla="*/ 3384567 h 3841767"/>
              <a:gd name="connsiteX52" fmla="*/ 1937079 w 4630420"/>
              <a:gd name="connsiteY52" fmla="*/ 3409506 h 3841767"/>
              <a:gd name="connsiteX53" fmla="*/ 2011893 w 4630420"/>
              <a:gd name="connsiteY53" fmla="*/ 3451069 h 3841767"/>
              <a:gd name="connsiteX54" fmla="*/ 2103333 w 4630420"/>
              <a:gd name="connsiteY54" fmla="*/ 3525884 h 3841767"/>
              <a:gd name="connsiteX55" fmla="*/ 2144897 w 4630420"/>
              <a:gd name="connsiteY55" fmla="*/ 3559135 h 3841767"/>
              <a:gd name="connsiteX56" fmla="*/ 2219711 w 4630420"/>
              <a:gd name="connsiteY56" fmla="*/ 3617324 h 3841767"/>
              <a:gd name="connsiteX57" fmla="*/ 2311151 w 4630420"/>
              <a:gd name="connsiteY57" fmla="*/ 3650575 h 3841767"/>
              <a:gd name="connsiteX58" fmla="*/ 2361028 w 4630420"/>
              <a:gd name="connsiteY58" fmla="*/ 3675513 h 3841767"/>
              <a:gd name="connsiteX59" fmla="*/ 2427530 w 4630420"/>
              <a:gd name="connsiteY59" fmla="*/ 3733702 h 3841767"/>
              <a:gd name="connsiteX60" fmla="*/ 2460781 w 4630420"/>
              <a:gd name="connsiteY60" fmla="*/ 3742015 h 3841767"/>
              <a:gd name="connsiteX61" fmla="*/ 2593784 w 4630420"/>
              <a:gd name="connsiteY61" fmla="*/ 3791891 h 3841767"/>
              <a:gd name="connsiteX62" fmla="*/ 2643661 w 4630420"/>
              <a:gd name="connsiteY62" fmla="*/ 3800204 h 3841767"/>
              <a:gd name="connsiteX63" fmla="*/ 2768351 w 4630420"/>
              <a:gd name="connsiteY63" fmla="*/ 3833455 h 3841767"/>
              <a:gd name="connsiteX64" fmla="*/ 2876417 w 4630420"/>
              <a:gd name="connsiteY64" fmla="*/ 3841767 h 3841767"/>
              <a:gd name="connsiteX65" fmla="*/ 3233864 w 4630420"/>
              <a:gd name="connsiteY65" fmla="*/ 3775266 h 3841767"/>
              <a:gd name="connsiteX66" fmla="*/ 3358555 w 4630420"/>
              <a:gd name="connsiteY66" fmla="*/ 3758640 h 3841767"/>
              <a:gd name="connsiteX67" fmla="*/ 3458308 w 4630420"/>
              <a:gd name="connsiteY67" fmla="*/ 3742015 h 3841767"/>
              <a:gd name="connsiteX68" fmla="*/ 3691064 w 4630420"/>
              <a:gd name="connsiteY68" fmla="*/ 3708764 h 3841767"/>
              <a:gd name="connsiteX69" fmla="*/ 3799130 w 4630420"/>
              <a:gd name="connsiteY69" fmla="*/ 3667200 h 3841767"/>
              <a:gd name="connsiteX70" fmla="*/ 4040199 w 4630420"/>
              <a:gd name="connsiteY70" fmla="*/ 3592386 h 3841767"/>
              <a:gd name="connsiteX71" fmla="*/ 4297893 w 4630420"/>
              <a:gd name="connsiteY71" fmla="*/ 3451069 h 3841767"/>
              <a:gd name="connsiteX72" fmla="*/ 4372708 w 4630420"/>
              <a:gd name="connsiteY72" fmla="*/ 3376255 h 3841767"/>
              <a:gd name="connsiteX73" fmla="*/ 4397646 w 4630420"/>
              <a:gd name="connsiteY73" fmla="*/ 3326378 h 3841767"/>
              <a:gd name="connsiteX74" fmla="*/ 4381021 w 4630420"/>
              <a:gd name="connsiteY74" fmla="*/ 2943993 h 3841767"/>
              <a:gd name="connsiteX75" fmla="*/ 4372708 w 4630420"/>
              <a:gd name="connsiteY75" fmla="*/ 2844240 h 3841767"/>
              <a:gd name="connsiteX76" fmla="*/ 4331144 w 4630420"/>
              <a:gd name="connsiteY76" fmla="*/ 2436916 h 3841767"/>
              <a:gd name="connsiteX77" fmla="*/ 4314519 w 4630420"/>
              <a:gd name="connsiteY77" fmla="*/ 1938153 h 3841767"/>
              <a:gd name="connsiteX78" fmla="*/ 4331144 w 4630420"/>
              <a:gd name="connsiteY78" fmla="*/ 1780211 h 3841767"/>
              <a:gd name="connsiteX79" fmla="*/ 4347770 w 4630420"/>
              <a:gd name="connsiteY79" fmla="*/ 1730335 h 3841767"/>
              <a:gd name="connsiteX80" fmla="*/ 4364395 w 4630420"/>
              <a:gd name="connsiteY80" fmla="*/ 1630582 h 3841767"/>
              <a:gd name="connsiteX81" fmla="*/ 4397646 w 4630420"/>
              <a:gd name="connsiteY81" fmla="*/ 1505891 h 3841767"/>
              <a:gd name="connsiteX82" fmla="*/ 4472461 w 4630420"/>
              <a:gd name="connsiteY82" fmla="*/ 1422764 h 3841767"/>
              <a:gd name="connsiteX83" fmla="*/ 4613777 w 4630420"/>
              <a:gd name="connsiteY83" fmla="*/ 1214946 h 3841767"/>
              <a:gd name="connsiteX84" fmla="*/ 4630402 w 4630420"/>
              <a:gd name="connsiteY84" fmla="*/ 1156756 h 3841767"/>
              <a:gd name="connsiteX85" fmla="*/ 4613777 w 4630420"/>
              <a:gd name="connsiteY85" fmla="*/ 1015440 h 3841767"/>
              <a:gd name="connsiteX86" fmla="*/ 4588839 w 4630420"/>
              <a:gd name="connsiteY86" fmla="*/ 965564 h 3841767"/>
              <a:gd name="connsiteX87" fmla="*/ 4563901 w 4630420"/>
              <a:gd name="connsiteY87" fmla="*/ 907375 h 3841767"/>
              <a:gd name="connsiteX88" fmla="*/ 4472461 w 4630420"/>
              <a:gd name="connsiteY88" fmla="*/ 790996 h 3841767"/>
              <a:gd name="connsiteX89" fmla="*/ 4381021 w 4630420"/>
              <a:gd name="connsiteY89" fmla="*/ 699556 h 3841767"/>
              <a:gd name="connsiteX90" fmla="*/ 4123326 w 4630420"/>
              <a:gd name="connsiteY90" fmla="*/ 491738 h 3841767"/>
              <a:gd name="connsiteX91" fmla="*/ 3923821 w 4630420"/>
              <a:gd name="connsiteY91" fmla="*/ 367047 h 3841767"/>
              <a:gd name="connsiteX92" fmla="*/ 3732628 w 4630420"/>
              <a:gd name="connsiteY92" fmla="*/ 308858 h 3841767"/>
              <a:gd name="connsiteX93" fmla="*/ 3425057 w 4630420"/>
              <a:gd name="connsiteY93" fmla="*/ 200793 h 3841767"/>
              <a:gd name="connsiteX94" fmla="*/ 2967857 w 4630420"/>
              <a:gd name="connsiteY94" fmla="*/ 150916 h 3841767"/>
              <a:gd name="connsiteX95" fmla="*/ 2760039 w 4630420"/>
              <a:gd name="connsiteY95" fmla="*/ 142604 h 3841767"/>
              <a:gd name="connsiteX96" fmla="*/ 2510657 w 4630420"/>
              <a:gd name="connsiteY96" fmla="*/ 159229 h 3841767"/>
              <a:gd name="connsiteX97" fmla="*/ 2469093 w 4630420"/>
              <a:gd name="connsiteY97" fmla="*/ 175855 h 3841767"/>
              <a:gd name="connsiteX98" fmla="*/ 2377653 w 4630420"/>
              <a:gd name="connsiteY98" fmla="*/ 167542 h 3841767"/>
              <a:gd name="connsiteX99" fmla="*/ 2211399 w 4630420"/>
              <a:gd name="connsiteY99" fmla="*/ 142604 h 3841767"/>
              <a:gd name="connsiteX100" fmla="*/ 2086708 w 4630420"/>
              <a:gd name="connsiteY100" fmla="*/ 125978 h 3841767"/>
              <a:gd name="connsiteX101" fmla="*/ 1820701 w 4630420"/>
              <a:gd name="connsiteY101" fmla="*/ 59476 h 3841767"/>
              <a:gd name="connsiteX102" fmla="*/ 1720948 w 4630420"/>
              <a:gd name="connsiteY102" fmla="*/ 51164 h 3841767"/>
              <a:gd name="connsiteX103" fmla="*/ 1654446 w 4630420"/>
              <a:gd name="connsiteY103" fmla="*/ 26226 h 3841767"/>
              <a:gd name="connsiteX104" fmla="*/ 1596257 w 4630420"/>
              <a:gd name="connsiteY104" fmla="*/ 17913 h 3841767"/>
              <a:gd name="connsiteX105" fmla="*/ 1579631 w 4630420"/>
              <a:gd name="connsiteY105" fmla="*/ 1287 h 3841767"/>
              <a:gd name="connsiteX106" fmla="*/ 1529755 w 4630420"/>
              <a:gd name="connsiteY106" fmla="*/ 26226 h 3841767"/>
              <a:gd name="connsiteX107" fmla="*/ 1463253 w 4630420"/>
              <a:gd name="connsiteY107" fmla="*/ 42851 h 3841767"/>
              <a:gd name="connsiteX108" fmla="*/ 1438315 w 4630420"/>
              <a:gd name="connsiteY108" fmla="*/ 92727 h 3841767"/>
              <a:gd name="connsiteX109" fmla="*/ 1454941 w 4630420"/>
              <a:gd name="connsiteY109" fmla="*/ 59476 h 3841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4630420" h="3841767">
                <a:moveTo>
                  <a:pt x="1454941" y="59476"/>
                </a:moveTo>
                <a:cubicBezTo>
                  <a:pt x="1425847" y="63632"/>
                  <a:pt x="1305557" y="101585"/>
                  <a:pt x="1263748" y="117666"/>
                </a:cubicBezTo>
                <a:cubicBezTo>
                  <a:pt x="1244052" y="125241"/>
                  <a:pt x="1225255" y="135029"/>
                  <a:pt x="1205559" y="142604"/>
                </a:cubicBezTo>
                <a:cubicBezTo>
                  <a:pt x="1189202" y="148895"/>
                  <a:pt x="1172533" y="154415"/>
                  <a:pt x="1155682" y="159229"/>
                </a:cubicBezTo>
                <a:cubicBezTo>
                  <a:pt x="1133712" y="165506"/>
                  <a:pt x="1110575" y="167832"/>
                  <a:pt x="1089181" y="175855"/>
                </a:cubicBezTo>
                <a:cubicBezTo>
                  <a:pt x="1065975" y="184557"/>
                  <a:pt x="1045596" y="199670"/>
                  <a:pt x="1022679" y="209106"/>
                </a:cubicBezTo>
                <a:cubicBezTo>
                  <a:pt x="998372" y="219115"/>
                  <a:pt x="972653" y="225295"/>
                  <a:pt x="947864" y="234044"/>
                </a:cubicBezTo>
                <a:cubicBezTo>
                  <a:pt x="774667" y="295172"/>
                  <a:pt x="978943" y="227677"/>
                  <a:pt x="823173" y="275607"/>
                </a:cubicBezTo>
                <a:cubicBezTo>
                  <a:pt x="790429" y="285682"/>
                  <a:pt x="744669" y="301254"/>
                  <a:pt x="715108" y="317171"/>
                </a:cubicBezTo>
                <a:cubicBezTo>
                  <a:pt x="697515" y="326644"/>
                  <a:pt x="681391" y="338669"/>
                  <a:pt x="665231" y="350422"/>
                </a:cubicBezTo>
                <a:cubicBezTo>
                  <a:pt x="650882" y="360858"/>
                  <a:pt x="636929" y="371886"/>
                  <a:pt x="623668" y="383673"/>
                </a:cubicBezTo>
                <a:cubicBezTo>
                  <a:pt x="611953" y="394087"/>
                  <a:pt x="590417" y="416924"/>
                  <a:pt x="590417" y="416924"/>
                </a:cubicBezTo>
                <a:cubicBezTo>
                  <a:pt x="573341" y="468149"/>
                  <a:pt x="587361" y="434852"/>
                  <a:pt x="532228" y="508364"/>
                </a:cubicBezTo>
                <a:lnTo>
                  <a:pt x="507290" y="541615"/>
                </a:lnTo>
                <a:cubicBezTo>
                  <a:pt x="498977" y="552699"/>
                  <a:pt x="488547" y="562474"/>
                  <a:pt x="482351" y="574866"/>
                </a:cubicBezTo>
                <a:cubicBezTo>
                  <a:pt x="476809" y="585949"/>
                  <a:pt x="473467" y="598440"/>
                  <a:pt x="465726" y="608116"/>
                </a:cubicBezTo>
                <a:cubicBezTo>
                  <a:pt x="451038" y="626476"/>
                  <a:pt x="430538" y="639633"/>
                  <a:pt x="415850" y="657993"/>
                </a:cubicBezTo>
                <a:cubicBezTo>
                  <a:pt x="393683" y="685702"/>
                  <a:pt x="374440" y="716028"/>
                  <a:pt x="349348" y="741120"/>
                </a:cubicBezTo>
                <a:cubicBezTo>
                  <a:pt x="312675" y="777793"/>
                  <a:pt x="315912" y="769179"/>
                  <a:pt x="291159" y="815935"/>
                </a:cubicBezTo>
                <a:cubicBezTo>
                  <a:pt x="273765" y="848790"/>
                  <a:pt x="241282" y="915687"/>
                  <a:pt x="241282" y="915687"/>
                </a:cubicBezTo>
                <a:cubicBezTo>
                  <a:pt x="231795" y="958382"/>
                  <a:pt x="222584" y="1006851"/>
                  <a:pt x="208031" y="1048691"/>
                </a:cubicBezTo>
                <a:cubicBezTo>
                  <a:pt x="192476" y="1093412"/>
                  <a:pt x="158155" y="1181695"/>
                  <a:pt x="158155" y="1181695"/>
                </a:cubicBezTo>
                <a:cubicBezTo>
                  <a:pt x="137689" y="1365883"/>
                  <a:pt x="167652" y="1152019"/>
                  <a:pt x="124904" y="1323011"/>
                </a:cubicBezTo>
                <a:cubicBezTo>
                  <a:pt x="119486" y="1344684"/>
                  <a:pt x="120708" y="1367556"/>
                  <a:pt x="116591" y="1389513"/>
                </a:cubicBezTo>
                <a:cubicBezTo>
                  <a:pt x="97428" y="1491716"/>
                  <a:pt x="100833" y="1421503"/>
                  <a:pt x="83341" y="1530829"/>
                </a:cubicBezTo>
                <a:cubicBezTo>
                  <a:pt x="76282" y="1574948"/>
                  <a:pt x="71649" y="1619427"/>
                  <a:pt x="66715" y="1663833"/>
                </a:cubicBezTo>
                <a:cubicBezTo>
                  <a:pt x="55022" y="1769065"/>
                  <a:pt x="60673" y="1713659"/>
                  <a:pt x="50090" y="1830087"/>
                </a:cubicBezTo>
                <a:cubicBezTo>
                  <a:pt x="47319" y="1954778"/>
                  <a:pt x="46393" y="2079524"/>
                  <a:pt x="41777" y="2204160"/>
                </a:cubicBezTo>
                <a:cubicBezTo>
                  <a:pt x="38638" y="2288904"/>
                  <a:pt x="30767" y="2270221"/>
                  <a:pt x="16839" y="2353789"/>
                </a:cubicBezTo>
                <a:cubicBezTo>
                  <a:pt x="8230" y="2405443"/>
                  <a:pt x="3049" y="2510750"/>
                  <a:pt x="213" y="2553295"/>
                </a:cubicBezTo>
                <a:cubicBezTo>
                  <a:pt x="2785" y="2604733"/>
                  <a:pt x="-8046" y="2686423"/>
                  <a:pt x="16839" y="2744487"/>
                </a:cubicBezTo>
                <a:cubicBezTo>
                  <a:pt x="21720" y="2755877"/>
                  <a:pt x="27922" y="2766654"/>
                  <a:pt x="33464" y="2777738"/>
                </a:cubicBezTo>
                <a:cubicBezTo>
                  <a:pt x="39006" y="2802676"/>
                  <a:pt x="42577" y="2828136"/>
                  <a:pt x="50090" y="2852553"/>
                </a:cubicBezTo>
                <a:cubicBezTo>
                  <a:pt x="53734" y="2864397"/>
                  <a:pt x="62796" y="2874048"/>
                  <a:pt x="66715" y="2885804"/>
                </a:cubicBezTo>
                <a:cubicBezTo>
                  <a:pt x="73941" y="2907481"/>
                  <a:pt x="71585" y="2932713"/>
                  <a:pt x="83341" y="2952306"/>
                </a:cubicBezTo>
                <a:cubicBezTo>
                  <a:pt x="91654" y="2966160"/>
                  <a:pt x="101593" y="2979160"/>
                  <a:pt x="108279" y="2993869"/>
                </a:cubicBezTo>
                <a:cubicBezTo>
                  <a:pt x="145223" y="3075147"/>
                  <a:pt x="101750" y="3013469"/>
                  <a:pt x="149842" y="3093622"/>
                </a:cubicBezTo>
                <a:cubicBezTo>
                  <a:pt x="156970" y="3105502"/>
                  <a:pt x="164984" y="3117076"/>
                  <a:pt x="174781" y="3126873"/>
                </a:cubicBezTo>
                <a:cubicBezTo>
                  <a:pt x="228472" y="3180562"/>
                  <a:pt x="175215" y="3110768"/>
                  <a:pt x="216344" y="3160124"/>
                </a:cubicBezTo>
                <a:cubicBezTo>
                  <a:pt x="232516" y="3179531"/>
                  <a:pt x="239104" y="3194957"/>
                  <a:pt x="257908" y="3210000"/>
                </a:cubicBezTo>
                <a:cubicBezTo>
                  <a:pt x="273966" y="3222847"/>
                  <a:pt x="297712" y="3235372"/>
                  <a:pt x="316097" y="3243251"/>
                </a:cubicBezTo>
                <a:cubicBezTo>
                  <a:pt x="324151" y="3246703"/>
                  <a:pt x="333198" y="3247645"/>
                  <a:pt x="341035" y="3251564"/>
                </a:cubicBezTo>
                <a:cubicBezTo>
                  <a:pt x="349971" y="3256032"/>
                  <a:pt x="357037" y="3263721"/>
                  <a:pt x="365973" y="3268189"/>
                </a:cubicBezTo>
                <a:cubicBezTo>
                  <a:pt x="392727" y="3281566"/>
                  <a:pt x="431620" y="3280516"/>
                  <a:pt x="457413" y="3284815"/>
                </a:cubicBezTo>
                <a:cubicBezTo>
                  <a:pt x="468682" y="3286693"/>
                  <a:pt x="479511" y="3290649"/>
                  <a:pt x="490664" y="3293127"/>
                </a:cubicBezTo>
                <a:cubicBezTo>
                  <a:pt x="504457" y="3296192"/>
                  <a:pt x="518314" y="3298985"/>
                  <a:pt x="532228" y="3301440"/>
                </a:cubicBezTo>
                <a:cubicBezTo>
                  <a:pt x="565425" y="3307298"/>
                  <a:pt x="599278" y="3309891"/>
                  <a:pt x="631981" y="3318066"/>
                </a:cubicBezTo>
                <a:cubicBezTo>
                  <a:pt x="673732" y="3328503"/>
                  <a:pt x="654393" y="3322765"/>
                  <a:pt x="690170" y="3334691"/>
                </a:cubicBezTo>
                <a:lnTo>
                  <a:pt x="1064242" y="3326378"/>
                </a:lnTo>
                <a:cubicBezTo>
                  <a:pt x="1111405" y="3324857"/>
                  <a:pt x="1158394" y="3316637"/>
                  <a:pt x="1205559" y="3318066"/>
                </a:cubicBezTo>
                <a:cubicBezTo>
                  <a:pt x="1341525" y="3322186"/>
                  <a:pt x="1477108" y="3334691"/>
                  <a:pt x="1612882" y="3343004"/>
                </a:cubicBezTo>
                <a:cubicBezTo>
                  <a:pt x="1831819" y="3376685"/>
                  <a:pt x="1616746" y="3339418"/>
                  <a:pt x="1812388" y="3384567"/>
                </a:cubicBezTo>
                <a:cubicBezTo>
                  <a:pt x="1853689" y="3394098"/>
                  <a:pt x="1937079" y="3409506"/>
                  <a:pt x="1937079" y="3409506"/>
                </a:cubicBezTo>
                <a:cubicBezTo>
                  <a:pt x="1960767" y="3421349"/>
                  <a:pt x="1991015" y="3435410"/>
                  <a:pt x="2011893" y="3451069"/>
                </a:cubicBezTo>
                <a:cubicBezTo>
                  <a:pt x="2043399" y="3474698"/>
                  <a:pt x="2072768" y="3501050"/>
                  <a:pt x="2103333" y="3525884"/>
                </a:cubicBezTo>
                <a:cubicBezTo>
                  <a:pt x="2117103" y="3537072"/>
                  <a:pt x="2130946" y="3548173"/>
                  <a:pt x="2144897" y="3559135"/>
                </a:cubicBezTo>
                <a:cubicBezTo>
                  <a:pt x="2169739" y="3578654"/>
                  <a:pt x="2190672" y="3604879"/>
                  <a:pt x="2219711" y="3617324"/>
                </a:cubicBezTo>
                <a:cubicBezTo>
                  <a:pt x="2288402" y="3646762"/>
                  <a:pt x="2257428" y="3637144"/>
                  <a:pt x="2311151" y="3650575"/>
                </a:cubicBezTo>
                <a:cubicBezTo>
                  <a:pt x="2349870" y="3689292"/>
                  <a:pt x="2299745" y="3644871"/>
                  <a:pt x="2361028" y="3675513"/>
                </a:cubicBezTo>
                <a:cubicBezTo>
                  <a:pt x="2429385" y="3709692"/>
                  <a:pt x="2358951" y="3690840"/>
                  <a:pt x="2427530" y="3733702"/>
                </a:cubicBezTo>
                <a:cubicBezTo>
                  <a:pt x="2437218" y="3739757"/>
                  <a:pt x="2449998" y="3738241"/>
                  <a:pt x="2460781" y="3742015"/>
                </a:cubicBezTo>
                <a:cubicBezTo>
                  <a:pt x="2505472" y="3757657"/>
                  <a:pt x="2547079" y="3784107"/>
                  <a:pt x="2593784" y="3791891"/>
                </a:cubicBezTo>
                <a:cubicBezTo>
                  <a:pt x="2610410" y="3794662"/>
                  <a:pt x="2627238" y="3796414"/>
                  <a:pt x="2643661" y="3800204"/>
                </a:cubicBezTo>
                <a:cubicBezTo>
                  <a:pt x="2681294" y="3808888"/>
                  <a:pt x="2730449" y="3828040"/>
                  <a:pt x="2768351" y="3833455"/>
                </a:cubicBezTo>
                <a:cubicBezTo>
                  <a:pt x="2804116" y="3838564"/>
                  <a:pt x="2840395" y="3838996"/>
                  <a:pt x="2876417" y="3841767"/>
                </a:cubicBezTo>
                <a:cubicBezTo>
                  <a:pt x="3168590" y="3807395"/>
                  <a:pt x="2850821" y="3850006"/>
                  <a:pt x="3233864" y="3775266"/>
                </a:cubicBezTo>
                <a:cubicBezTo>
                  <a:pt x="3275019" y="3767236"/>
                  <a:pt x="3317076" y="3764785"/>
                  <a:pt x="3358555" y="3758640"/>
                </a:cubicBezTo>
                <a:cubicBezTo>
                  <a:pt x="3391901" y="3753700"/>
                  <a:pt x="3424971" y="3747015"/>
                  <a:pt x="3458308" y="3742015"/>
                </a:cubicBezTo>
                <a:lnTo>
                  <a:pt x="3691064" y="3708764"/>
                </a:lnTo>
                <a:cubicBezTo>
                  <a:pt x="3727086" y="3694909"/>
                  <a:pt x="3762516" y="3679405"/>
                  <a:pt x="3799130" y="3667200"/>
                </a:cubicBezTo>
                <a:cubicBezTo>
                  <a:pt x="3878949" y="3640594"/>
                  <a:pt x="3961627" y="3622477"/>
                  <a:pt x="4040199" y="3592386"/>
                </a:cubicBezTo>
                <a:cubicBezTo>
                  <a:pt x="4088581" y="3573857"/>
                  <a:pt x="4247826" y="3489757"/>
                  <a:pt x="4297893" y="3451069"/>
                </a:cubicBezTo>
                <a:cubicBezTo>
                  <a:pt x="4325800" y="3429505"/>
                  <a:pt x="4347770" y="3401193"/>
                  <a:pt x="4372708" y="3376255"/>
                </a:cubicBezTo>
                <a:cubicBezTo>
                  <a:pt x="4381021" y="3359629"/>
                  <a:pt x="4397289" y="3344963"/>
                  <a:pt x="4397646" y="3326378"/>
                </a:cubicBezTo>
                <a:cubicBezTo>
                  <a:pt x="4400099" y="3198820"/>
                  <a:pt x="4387611" y="3071405"/>
                  <a:pt x="4381021" y="2943993"/>
                </a:cubicBezTo>
                <a:cubicBezTo>
                  <a:pt x="4379297" y="2910671"/>
                  <a:pt x="4375974" y="2877446"/>
                  <a:pt x="4372708" y="2844240"/>
                </a:cubicBezTo>
                <a:cubicBezTo>
                  <a:pt x="4359348" y="2708416"/>
                  <a:pt x="4344999" y="2572691"/>
                  <a:pt x="4331144" y="2436916"/>
                </a:cubicBezTo>
                <a:cubicBezTo>
                  <a:pt x="4325602" y="2270662"/>
                  <a:pt x="4297106" y="2103586"/>
                  <a:pt x="4314519" y="1938153"/>
                </a:cubicBezTo>
                <a:cubicBezTo>
                  <a:pt x="4320061" y="1885506"/>
                  <a:pt x="4322780" y="1832484"/>
                  <a:pt x="4331144" y="1780211"/>
                </a:cubicBezTo>
                <a:cubicBezTo>
                  <a:pt x="4333913" y="1762906"/>
                  <a:pt x="4347770" y="1730335"/>
                  <a:pt x="4347770" y="1730335"/>
                </a:cubicBezTo>
                <a:cubicBezTo>
                  <a:pt x="4353312" y="1697084"/>
                  <a:pt x="4357784" y="1663637"/>
                  <a:pt x="4364395" y="1630582"/>
                </a:cubicBezTo>
                <a:cubicBezTo>
                  <a:pt x="4372712" y="1589000"/>
                  <a:pt x="4376460" y="1544027"/>
                  <a:pt x="4397646" y="1505891"/>
                </a:cubicBezTo>
                <a:cubicBezTo>
                  <a:pt x="4418447" y="1468448"/>
                  <a:pt x="4443748" y="1457629"/>
                  <a:pt x="4472461" y="1422764"/>
                </a:cubicBezTo>
                <a:cubicBezTo>
                  <a:pt x="4521989" y="1362623"/>
                  <a:pt x="4572541" y="1279090"/>
                  <a:pt x="4613777" y="1214946"/>
                </a:cubicBezTo>
                <a:cubicBezTo>
                  <a:pt x="4619319" y="1195549"/>
                  <a:pt x="4629342" y="1176901"/>
                  <a:pt x="4630402" y="1156756"/>
                </a:cubicBezTo>
                <a:cubicBezTo>
                  <a:pt x="4630807" y="1149058"/>
                  <a:pt x="4624446" y="1044778"/>
                  <a:pt x="4613777" y="1015440"/>
                </a:cubicBezTo>
                <a:cubicBezTo>
                  <a:pt x="4607425" y="997971"/>
                  <a:pt x="4596628" y="982441"/>
                  <a:pt x="4588839" y="965564"/>
                </a:cubicBezTo>
                <a:cubicBezTo>
                  <a:pt x="4579996" y="946404"/>
                  <a:pt x="4574371" y="925697"/>
                  <a:pt x="4563901" y="907375"/>
                </a:cubicBezTo>
                <a:cubicBezTo>
                  <a:pt x="4545577" y="875308"/>
                  <a:pt x="4497027" y="817008"/>
                  <a:pt x="4472461" y="790996"/>
                </a:cubicBezTo>
                <a:cubicBezTo>
                  <a:pt x="4442864" y="759658"/>
                  <a:pt x="4413749" y="727608"/>
                  <a:pt x="4381021" y="699556"/>
                </a:cubicBezTo>
                <a:cubicBezTo>
                  <a:pt x="4297237" y="627741"/>
                  <a:pt x="4209938" y="560116"/>
                  <a:pt x="4123326" y="491738"/>
                </a:cubicBezTo>
                <a:cubicBezTo>
                  <a:pt x="4068854" y="448734"/>
                  <a:pt x="3975198" y="392735"/>
                  <a:pt x="3923821" y="367047"/>
                </a:cubicBezTo>
                <a:cubicBezTo>
                  <a:pt x="3766314" y="288294"/>
                  <a:pt x="3870489" y="352856"/>
                  <a:pt x="3732628" y="308858"/>
                </a:cubicBezTo>
                <a:cubicBezTo>
                  <a:pt x="3629105" y="275819"/>
                  <a:pt x="3532951" y="213740"/>
                  <a:pt x="3425057" y="200793"/>
                </a:cubicBezTo>
                <a:cubicBezTo>
                  <a:pt x="3287917" y="184336"/>
                  <a:pt x="3102712" y="160724"/>
                  <a:pt x="2967857" y="150916"/>
                </a:cubicBezTo>
                <a:cubicBezTo>
                  <a:pt x="2898712" y="145887"/>
                  <a:pt x="2829312" y="145375"/>
                  <a:pt x="2760039" y="142604"/>
                </a:cubicBezTo>
                <a:cubicBezTo>
                  <a:pt x="2676912" y="148146"/>
                  <a:pt x="2593430" y="149769"/>
                  <a:pt x="2510657" y="159229"/>
                </a:cubicBezTo>
                <a:cubicBezTo>
                  <a:pt x="2495832" y="160923"/>
                  <a:pt x="2483986" y="174924"/>
                  <a:pt x="2469093" y="175855"/>
                </a:cubicBezTo>
                <a:cubicBezTo>
                  <a:pt x="2438547" y="177764"/>
                  <a:pt x="2408007" y="171459"/>
                  <a:pt x="2377653" y="167542"/>
                </a:cubicBezTo>
                <a:cubicBezTo>
                  <a:pt x="2322076" y="160371"/>
                  <a:pt x="2266945" y="150010"/>
                  <a:pt x="2211399" y="142604"/>
                </a:cubicBezTo>
                <a:lnTo>
                  <a:pt x="2086708" y="125978"/>
                </a:lnTo>
                <a:cubicBezTo>
                  <a:pt x="2005130" y="103318"/>
                  <a:pt x="1906242" y="72636"/>
                  <a:pt x="1820701" y="59476"/>
                </a:cubicBezTo>
                <a:cubicBezTo>
                  <a:pt x="1787723" y="54402"/>
                  <a:pt x="1754199" y="53935"/>
                  <a:pt x="1720948" y="51164"/>
                </a:cubicBezTo>
                <a:cubicBezTo>
                  <a:pt x="1715623" y="49034"/>
                  <a:pt x="1667484" y="28833"/>
                  <a:pt x="1654446" y="26226"/>
                </a:cubicBezTo>
                <a:cubicBezTo>
                  <a:pt x="1635233" y="22384"/>
                  <a:pt x="1615653" y="20684"/>
                  <a:pt x="1596257" y="17913"/>
                </a:cubicBezTo>
                <a:cubicBezTo>
                  <a:pt x="1590715" y="12371"/>
                  <a:pt x="1587362" y="2576"/>
                  <a:pt x="1579631" y="1287"/>
                </a:cubicBezTo>
                <a:cubicBezTo>
                  <a:pt x="1542193" y="-4953"/>
                  <a:pt x="1552116" y="12810"/>
                  <a:pt x="1529755" y="26226"/>
                </a:cubicBezTo>
                <a:cubicBezTo>
                  <a:pt x="1516977" y="33893"/>
                  <a:pt x="1472187" y="41064"/>
                  <a:pt x="1463253" y="42851"/>
                </a:cubicBezTo>
                <a:cubicBezTo>
                  <a:pt x="1454848" y="55459"/>
                  <a:pt x="1438315" y="75520"/>
                  <a:pt x="1438315" y="92727"/>
                </a:cubicBezTo>
                <a:cubicBezTo>
                  <a:pt x="1438315" y="95498"/>
                  <a:pt x="1484035" y="55320"/>
                  <a:pt x="1454941" y="59476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215726" y="11065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대기정보</a:t>
            </a:r>
            <a:endParaRPr lang="ko-KR" altLang="en-US" dirty="0"/>
          </a:p>
        </p:txBody>
      </p:sp>
      <p:sp>
        <p:nvSpPr>
          <p:cNvPr id="17" name="자유형 16"/>
          <p:cNvSpPr/>
          <p:nvPr/>
        </p:nvSpPr>
        <p:spPr>
          <a:xfrm>
            <a:off x="6916189" y="2319251"/>
            <a:ext cx="5178829" cy="3516284"/>
          </a:xfrm>
          <a:custGeom>
            <a:avLst/>
            <a:gdLst>
              <a:gd name="connsiteX0" fmla="*/ 1961804 w 5178829"/>
              <a:gd name="connsiteY0" fmla="*/ 49876 h 3516284"/>
              <a:gd name="connsiteX1" fmla="*/ 1920240 w 5178829"/>
              <a:gd name="connsiteY1" fmla="*/ 24938 h 3516284"/>
              <a:gd name="connsiteX2" fmla="*/ 1862051 w 5178829"/>
              <a:gd name="connsiteY2" fmla="*/ 8313 h 3516284"/>
              <a:gd name="connsiteX3" fmla="*/ 1662546 w 5178829"/>
              <a:gd name="connsiteY3" fmla="*/ 33251 h 3516284"/>
              <a:gd name="connsiteX4" fmla="*/ 1504604 w 5178829"/>
              <a:gd name="connsiteY4" fmla="*/ 108065 h 3516284"/>
              <a:gd name="connsiteX5" fmla="*/ 1338349 w 5178829"/>
              <a:gd name="connsiteY5" fmla="*/ 224444 h 3516284"/>
              <a:gd name="connsiteX6" fmla="*/ 1255222 w 5178829"/>
              <a:gd name="connsiteY6" fmla="*/ 274320 h 3516284"/>
              <a:gd name="connsiteX7" fmla="*/ 1172095 w 5178829"/>
              <a:gd name="connsiteY7" fmla="*/ 349134 h 3516284"/>
              <a:gd name="connsiteX8" fmla="*/ 889462 w 5178829"/>
              <a:gd name="connsiteY8" fmla="*/ 598516 h 3516284"/>
              <a:gd name="connsiteX9" fmla="*/ 773084 w 5178829"/>
              <a:gd name="connsiteY9" fmla="*/ 723207 h 3516284"/>
              <a:gd name="connsiteX10" fmla="*/ 731520 w 5178829"/>
              <a:gd name="connsiteY10" fmla="*/ 773084 h 3516284"/>
              <a:gd name="connsiteX11" fmla="*/ 689956 w 5178829"/>
              <a:gd name="connsiteY11" fmla="*/ 814647 h 3516284"/>
              <a:gd name="connsiteX12" fmla="*/ 565266 w 5178829"/>
              <a:gd name="connsiteY12" fmla="*/ 947651 h 3516284"/>
              <a:gd name="connsiteX13" fmla="*/ 498764 w 5178829"/>
              <a:gd name="connsiteY13" fmla="*/ 1080654 h 3516284"/>
              <a:gd name="connsiteX14" fmla="*/ 432262 w 5178829"/>
              <a:gd name="connsiteY14" fmla="*/ 1213658 h 3516284"/>
              <a:gd name="connsiteX15" fmla="*/ 390698 w 5178829"/>
              <a:gd name="connsiteY15" fmla="*/ 1263534 h 3516284"/>
              <a:gd name="connsiteX16" fmla="*/ 365760 w 5178829"/>
              <a:gd name="connsiteY16" fmla="*/ 1296785 h 3516284"/>
              <a:gd name="connsiteX17" fmla="*/ 315884 w 5178829"/>
              <a:gd name="connsiteY17" fmla="*/ 1346662 h 3516284"/>
              <a:gd name="connsiteX18" fmla="*/ 257695 w 5178829"/>
              <a:gd name="connsiteY18" fmla="*/ 1396538 h 3516284"/>
              <a:gd name="connsiteX19" fmla="*/ 157942 w 5178829"/>
              <a:gd name="connsiteY19" fmla="*/ 1537854 h 3516284"/>
              <a:gd name="connsiteX20" fmla="*/ 99753 w 5178829"/>
              <a:gd name="connsiteY20" fmla="*/ 1720734 h 3516284"/>
              <a:gd name="connsiteX21" fmla="*/ 66502 w 5178829"/>
              <a:gd name="connsiteY21" fmla="*/ 1812174 h 3516284"/>
              <a:gd name="connsiteX22" fmla="*/ 49876 w 5178829"/>
              <a:gd name="connsiteY22" fmla="*/ 1920240 h 3516284"/>
              <a:gd name="connsiteX23" fmla="*/ 16626 w 5178829"/>
              <a:gd name="connsiteY23" fmla="*/ 2078182 h 3516284"/>
              <a:gd name="connsiteX24" fmla="*/ 0 w 5178829"/>
              <a:gd name="connsiteY24" fmla="*/ 2219498 h 3516284"/>
              <a:gd name="connsiteX25" fmla="*/ 24938 w 5178829"/>
              <a:gd name="connsiteY25" fmla="*/ 2410691 h 3516284"/>
              <a:gd name="connsiteX26" fmla="*/ 49876 w 5178829"/>
              <a:gd name="connsiteY26" fmla="*/ 2493818 h 3516284"/>
              <a:gd name="connsiteX27" fmla="*/ 108066 w 5178829"/>
              <a:gd name="connsiteY27" fmla="*/ 2651760 h 3516284"/>
              <a:gd name="connsiteX28" fmla="*/ 141316 w 5178829"/>
              <a:gd name="connsiteY28" fmla="*/ 2876204 h 3516284"/>
              <a:gd name="connsiteX29" fmla="*/ 149629 w 5178829"/>
              <a:gd name="connsiteY29" fmla="*/ 2942705 h 3516284"/>
              <a:gd name="connsiteX30" fmla="*/ 157942 w 5178829"/>
              <a:gd name="connsiteY30" fmla="*/ 3092334 h 3516284"/>
              <a:gd name="connsiteX31" fmla="*/ 166255 w 5178829"/>
              <a:gd name="connsiteY31" fmla="*/ 3117273 h 3516284"/>
              <a:gd name="connsiteX32" fmla="*/ 191193 w 5178829"/>
              <a:gd name="connsiteY32" fmla="*/ 3233651 h 3516284"/>
              <a:gd name="connsiteX33" fmla="*/ 199506 w 5178829"/>
              <a:gd name="connsiteY33" fmla="*/ 3258589 h 3516284"/>
              <a:gd name="connsiteX34" fmla="*/ 207818 w 5178829"/>
              <a:gd name="connsiteY34" fmla="*/ 3283527 h 3516284"/>
              <a:gd name="connsiteX35" fmla="*/ 315884 w 5178829"/>
              <a:gd name="connsiteY35" fmla="*/ 3308465 h 3516284"/>
              <a:gd name="connsiteX36" fmla="*/ 523702 w 5178829"/>
              <a:gd name="connsiteY36" fmla="*/ 3316778 h 3516284"/>
              <a:gd name="connsiteX37" fmla="*/ 1712422 w 5178829"/>
              <a:gd name="connsiteY37" fmla="*/ 3333404 h 3516284"/>
              <a:gd name="connsiteX38" fmla="*/ 2152996 w 5178829"/>
              <a:gd name="connsiteY38" fmla="*/ 3408218 h 3516284"/>
              <a:gd name="connsiteX39" fmla="*/ 2568633 w 5178829"/>
              <a:gd name="connsiteY39" fmla="*/ 3483033 h 3516284"/>
              <a:gd name="connsiteX40" fmla="*/ 2759826 w 5178829"/>
              <a:gd name="connsiteY40" fmla="*/ 3507971 h 3516284"/>
              <a:gd name="connsiteX41" fmla="*/ 2967644 w 5178829"/>
              <a:gd name="connsiteY41" fmla="*/ 3516284 h 3516284"/>
              <a:gd name="connsiteX42" fmla="*/ 3832167 w 5178829"/>
              <a:gd name="connsiteY42" fmla="*/ 3408218 h 3516284"/>
              <a:gd name="connsiteX43" fmla="*/ 3998422 w 5178829"/>
              <a:gd name="connsiteY43" fmla="*/ 3358342 h 3516284"/>
              <a:gd name="connsiteX44" fmla="*/ 4123113 w 5178829"/>
              <a:gd name="connsiteY44" fmla="*/ 3291840 h 3516284"/>
              <a:gd name="connsiteX45" fmla="*/ 4655127 w 5178829"/>
              <a:gd name="connsiteY45" fmla="*/ 3183774 h 3516284"/>
              <a:gd name="connsiteX46" fmla="*/ 5162204 w 5178829"/>
              <a:gd name="connsiteY46" fmla="*/ 2809702 h 3516284"/>
              <a:gd name="connsiteX47" fmla="*/ 5178829 w 5178829"/>
              <a:gd name="connsiteY47" fmla="*/ 2593571 h 3516284"/>
              <a:gd name="connsiteX48" fmla="*/ 5162204 w 5178829"/>
              <a:gd name="connsiteY48" fmla="*/ 2435629 h 3516284"/>
              <a:gd name="connsiteX49" fmla="*/ 5062451 w 5178829"/>
              <a:gd name="connsiteY49" fmla="*/ 2053244 h 3516284"/>
              <a:gd name="connsiteX50" fmla="*/ 4896196 w 5178829"/>
              <a:gd name="connsiteY50" fmla="*/ 1695796 h 3516284"/>
              <a:gd name="connsiteX51" fmla="*/ 4846320 w 5178829"/>
              <a:gd name="connsiteY51" fmla="*/ 1612669 h 3516284"/>
              <a:gd name="connsiteX52" fmla="*/ 4680066 w 5178829"/>
              <a:gd name="connsiteY52" fmla="*/ 1188720 h 3516284"/>
              <a:gd name="connsiteX53" fmla="*/ 4538749 w 5178829"/>
              <a:gd name="connsiteY53" fmla="*/ 897774 h 3516284"/>
              <a:gd name="connsiteX54" fmla="*/ 4430684 w 5178829"/>
              <a:gd name="connsiteY54" fmla="*/ 714894 h 3516284"/>
              <a:gd name="connsiteX55" fmla="*/ 4372495 w 5178829"/>
              <a:gd name="connsiteY55" fmla="*/ 656705 h 3516284"/>
              <a:gd name="connsiteX56" fmla="*/ 4272742 w 5178829"/>
              <a:gd name="connsiteY56" fmla="*/ 515389 h 3516284"/>
              <a:gd name="connsiteX57" fmla="*/ 4197927 w 5178829"/>
              <a:gd name="connsiteY57" fmla="*/ 407324 h 3516284"/>
              <a:gd name="connsiteX58" fmla="*/ 3965171 w 5178829"/>
              <a:gd name="connsiteY58" fmla="*/ 282633 h 3516284"/>
              <a:gd name="connsiteX59" fmla="*/ 3773978 w 5178829"/>
              <a:gd name="connsiteY59" fmla="*/ 174567 h 3516284"/>
              <a:gd name="connsiteX60" fmla="*/ 3599411 w 5178829"/>
              <a:gd name="connsiteY60" fmla="*/ 108065 h 3516284"/>
              <a:gd name="connsiteX61" fmla="*/ 3491346 w 5178829"/>
              <a:gd name="connsiteY61" fmla="*/ 91440 h 3516284"/>
              <a:gd name="connsiteX62" fmla="*/ 3067396 w 5178829"/>
              <a:gd name="connsiteY62" fmla="*/ 58189 h 3516284"/>
              <a:gd name="connsiteX63" fmla="*/ 2892829 w 5178829"/>
              <a:gd name="connsiteY63" fmla="*/ 74814 h 3516284"/>
              <a:gd name="connsiteX64" fmla="*/ 2842953 w 5178829"/>
              <a:gd name="connsiteY64" fmla="*/ 83127 h 3516284"/>
              <a:gd name="connsiteX65" fmla="*/ 2668386 w 5178829"/>
              <a:gd name="connsiteY65" fmla="*/ 91440 h 3516284"/>
              <a:gd name="connsiteX66" fmla="*/ 2618509 w 5178829"/>
              <a:gd name="connsiteY66" fmla="*/ 99753 h 3516284"/>
              <a:gd name="connsiteX67" fmla="*/ 2402378 w 5178829"/>
              <a:gd name="connsiteY67" fmla="*/ 83127 h 3516284"/>
              <a:gd name="connsiteX68" fmla="*/ 2344189 w 5178829"/>
              <a:gd name="connsiteY68" fmla="*/ 58189 h 3516284"/>
              <a:gd name="connsiteX69" fmla="*/ 2194560 w 5178829"/>
              <a:gd name="connsiteY69" fmla="*/ 33251 h 3516284"/>
              <a:gd name="connsiteX70" fmla="*/ 2152996 w 5178829"/>
              <a:gd name="connsiteY70" fmla="*/ 24938 h 3516284"/>
              <a:gd name="connsiteX71" fmla="*/ 2103120 w 5178829"/>
              <a:gd name="connsiteY71" fmla="*/ 8313 h 3516284"/>
              <a:gd name="connsiteX72" fmla="*/ 2069869 w 5178829"/>
              <a:gd name="connsiteY72" fmla="*/ 0 h 3516284"/>
              <a:gd name="connsiteX73" fmla="*/ 2028306 w 5178829"/>
              <a:gd name="connsiteY73" fmla="*/ 8313 h 3516284"/>
              <a:gd name="connsiteX74" fmla="*/ 1995055 w 5178829"/>
              <a:gd name="connsiteY74" fmla="*/ 16625 h 3516284"/>
              <a:gd name="connsiteX75" fmla="*/ 1936866 w 5178829"/>
              <a:gd name="connsiteY75" fmla="*/ 24938 h 3516284"/>
              <a:gd name="connsiteX76" fmla="*/ 1911927 w 5178829"/>
              <a:gd name="connsiteY76" fmla="*/ 41564 h 3516284"/>
              <a:gd name="connsiteX77" fmla="*/ 1928553 w 5178829"/>
              <a:gd name="connsiteY77" fmla="*/ 58189 h 3516284"/>
              <a:gd name="connsiteX78" fmla="*/ 1961804 w 5178829"/>
              <a:gd name="connsiteY78" fmla="*/ 49876 h 3516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5178829" h="3516284">
                <a:moveTo>
                  <a:pt x="1961804" y="49876"/>
                </a:moveTo>
                <a:cubicBezTo>
                  <a:pt x="1960419" y="44334"/>
                  <a:pt x="1934691" y="32164"/>
                  <a:pt x="1920240" y="24938"/>
                </a:cubicBezTo>
                <a:cubicBezTo>
                  <a:pt x="1908310" y="18973"/>
                  <a:pt x="1872710" y="10978"/>
                  <a:pt x="1862051" y="8313"/>
                </a:cubicBezTo>
                <a:cubicBezTo>
                  <a:pt x="1771793" y="13954"/>
                  <a:pt x="1738424" y="7958"/>
                  <a:pt x="1662546" y="33251"/>
                </a:cubicBezTo>
                <a:cubicBezTo>
                  <a:pt x="1608309" y="51330"/>
                  <a:pt x="1552570" y="76639"/>
                  <a:pt x="1504604" y="108065"/>
                </a:cubicBezTo>
                <a:cubicBezTo>
                  <a:pt x="1448020" y="145137"/>
                  <a:pt x="1396356" y="189640"/>
                  <a:pt x="1338349" y="224444"/>
                </a:cubicBezTo>
                <a:cubicBezTo>
                  <a:pt x="1310640" y="241069"/>
                  <a:pt x="1281073" y="254932"/>
                  <a:pt x="1255222" y="274320"/>
                </a:cubicBezTo>
                <a:cubicBezTo>
                  <a:pt x="1225399" y="296687"/>
                  <a:pt x="1201323" y="325995"/>
                  <a:pt x="1172095" y="349134"/>
                </a:cubicBezTo>
                <a:cubicBezTo>
                  <a:pt x="1001728" y="484008"/>
                  <a:pt x="1073337" y="388372"/>
                  <a:pt x="889462" y="598516"/>
                </a:cubicBezTo>
                <a:cubicBezTo>
                  <a:pt x="694422" y="821419"/>
                  <a:pt x="962724" y="517764"/>
                  <a:pt x="773084" y="723207"/>
                </a:cubicBezTo>
                <a:cubicBezTo>
                  <a:pt x="758405" y="739109"/>
                  <a:pt x="746078" y="757070"/>
                  <a:pt x="731520" y="773084"/>
                </a:cubicBezTo>
                <a:cubicBezTo>
                  <a:pt x="718340" y="787582"/>
                  <a:pt x="702788" y="799841"/>
                  <a:pt x="689956" y="814647"/>
                </a:cubicBezTo>
                <a:cubicBezTo>
                  <a:pt x="580768" y="940633"/>
                  <a:pt x="669640" y="858187"/>
                  <a:pt x="565266" y="947651"/>
                </a:cubicBezTo>
                <a:cubicBezTo>
                  <a:pt x="501154" y="1059847"/>
                  <a:pt x="562248" y="948396"/>
                  <a:pt x="498764" y="1080654"/>
                </a:cubicBezTo>
                <a:cubicBezTo>
                  <a:pt x="477314" y="1125340"/>
                  <a:pt x="463995" y="1175579"/>
                  <a:pt x="432262" y="1213658"/>
                </a:cubicBezTo>
                <a:cubicBezTo>
                  <a:pt x="418407" y="1230283"/>
                  <a:pt x="404217" y="1246635"/>
                  <a:pt x="390698" y="1263534"/>
                </a:cubicBezTo>
                <a:cubicBezTo>
                  <a:pt x="382043" y="1274353"/>
                  <a:pt x="375028" y="1286487"/>
                  <a:pt x="365760" y="1296785"/>
                </a:cubicBezTo>
                <a:cubicBezTo>
                  <a:pt x="350031" y="1314261"/>
                  <a:pt x="333161" y="1330714"/>
                  <a:pt x="315884" y="1346662"/>
                </a:cubicBezTo>
                <a:cubicBezTo>
                  <a:pt x="297112" y="1363990"/>
                  <a:pt x="275078" y="1377818"/>
                  <a:pt x="257695" y="1396538"/>
                </a:cubicBezTo>
                <a:cubicBezTo>
                  <a:pt x="240289" y="1415283"/>
                  <a:pt x="168614" y="1517576"/>
                  <a:pt x="157942" y="1537854"/>
                </a:cubicBezTo>
                <a:cubicBezTo>
                  <a:pt x="117429" y="1614829"/>
                  <a:pt x="125650" y="1635642"/>
                  <a:pt x="99753" y="1720734"/>
                </a:cubicBezTo>
                <a:cubicBezTo>
                  <a:pt x="90310" y="1751761"/>
                  <a:pt x="77586" y="1781694"/>
                  <a:pt x="66502" y="1812174"/>
                </a:cubicBezTo>
                <a:cubicBezTo>
                  <a:pt x="60960" y="1848196"/>
                  <a:pt x="56592" y="1884418"/>
                  <a:pt x="49876" y="1920240"/>
                </a:cubicBezTo>
                <a:cubicBezTo>
                  <a:pt x="39961" y="1973120"/>
                  <a:pt x="22568" y="2024710"/>
                  <a:pt x="16626" y="2078182"/>
                </a:cubicBezTo>
                <a:cubicBezTo>
                  <a:pt x="5846" y="2175199"/>
                  <a:pt x="11425" y="2128098"/>
                  <a:pt x="0" y="2219498"/>
                </a:cubicBezTo>
                <a:cubicBezTo>
                  <a:pt x="8313" y="2283229"/>
                  <a:pt x="13441" y="2347457"/>
                  <a:pt x="24938" y="2410691"/>
                </a:cubicBezTo>
                <a:cubicBezTo>
                  <a:pt x="30113" y="2439153"/>
                  <a:pt x="41164" y="2466232"/>
                  <a:pt x="49876" y="2493818"/>
                </a:cubicBezTo>
                <a:cubicBezTo>
                  <a:pt x="75656" y="2575453"/>
                  <a:pt x="74812" y="2568625"/>
                  <a:pt x="108066" y="2651760"/>
                </a:cubicBezTo>
                <a:cubicBezTo>
                  <a:pt x="132684" y="2787165"/>
                  <a:pt x="120847" y="2712451"/>
                  <a:pt x="141316" y="2876204"/>
                </a:cubicBezTo>
                <a:lnTo>
                  <a:pt x="149629" y="2942705"/>
                </a:lnTo>
                <a:cubicBezTo>
                  <a:pt x="152400" y="2992581"/>
                  <a:pt x="153206" y="3042606"/>
                  <a:pt x="157942" y="3092334"/>
                </a:cubicBezTo>
                <a:cubicBezTo>
                  <a:pt x="158773" y="3101057"/>
                  <a:pt x="164688" y="3108652"/>
                  <a:pt x="166255" y="3117273"/>
                </a:cubicBezTo>
                <a:cubicBezTo>
                  <a:pt x="187227" y="3232621"/>
                  <a:pt x="159276" y="3137903"/>
                  <a:pt x="191193" y="3233651"/>
                </a:cubicBezTo>
                <a:lnTo>
                  <a:pt x="199506" y="3258589"/>
                </a:lnTo>
                <a:cubicBezTo>
                  <a:pt x="202277" y="3266902"/>
                  <a:pt x="200527" y="3278666"/>
                  <a:pt x="207818" y="3283527"/>
                </a:cubicBezTo>
                <a:cubicBezTo>
                  <a:pt x="253579" y="3314036"/>
                  <a:pt x="229357" y="3303521"/>
                  <a:pt x="315884" y="3308465"/>
                </a:cubicBezTo>
                <a:cubicBezTo>
                  <a:pt x="385099" y="3312420"/>
                  <a:pt x="454385" y="3315540"/>
                  <a:pt x="523702" y="3316778"/>
                </a:cubicBezTo>
                <a:lnTo>
                  <a:pt x="1712422" y="3333404"/>
                </a:lnTo>
                <a:cubicBezTo>
                  <a:pt x="1859280" y="3358342"/>
                  <a:pt x="2006716" y="3380087"/>
                  <a:pt x="2152996" y="3408218"/>
                </a:cubicBezTo>
                <a:cubicBezTo>
                  <a:pt x="2314393" y="3439256"/>
                  <a:pt x="2407902" y="3459094"/>
                  <a:pt x="2568633" y="3483033"/>
                </a:cubicBezTo>
                <a:cubicBezTo>
                  <a:pt x="2632203" y="3492501"/>
                  <a:pt x="2695777" y="3502634"/>
                  <a:pt x="2759826" y="3507971"/>
                </a:cubicBezTo>
                <a:cubicBezTo>
                  <a:pt x="2828915" y="3513728"/>
                  <a:pt x="2898371" y="3513513"/>
                  <a:pt x="2967644" y="3516284"/>
                </a:cubicBezTo>
                <a:cubicBezTo>
                  <a:pt x="3465726" y="3474777"/>
                  <a:pt x="3457132" y="3501976"/>
                  <a:pt x="3832167" y="3408218"/>
                </a:cubicBezTo>
                <a:cubicBezTo>
                  <a:pt x="3888298" y="3394185"/>
                  <a:pt x="3944702" y="3379830"/>
                  <a:pt x="3998422" y="3358342"/>
                </a:cubicBezTo>
                <a:cubicBezTo>
                  <a:pt x="4042158" y="3340848"/>
                  <a:pt x="4077588" y="3303942"/>
                  <a:pt x="4123113" y="3291840"/>
                </a:cubicBezTo>
                <a:cubicBezTo>
                  <a:pt x="4297999" y="3245351"/>
                  <a:pt x="4655127" y="3183774"/>
                  <a:pt x="4655127" y="3183774"/>
                </a:cubicBezTo>
                <a:cubicBezTo>
                  <a:pt x="5129626" y="2888332"/>
                  <a:pt x="4999739" y="3053397"/>
                  <a:pt x="5162204" y="2809702"/>
                </a:cubicBezTo>
                <a:cubicBezTo>
                  <a:pt x="5167746" y="2737658"/>
                  <a:pt x="5178829" y="2665827"/>
                  <a:pt x="5178829" y="2593571"/>
                </a:cubicBezTo>
                <a:cubicBezTo>
                  <a:pt x="5178829" y="2540633"/>
                  <a:pt x="5170057" y="2487982"/>
                  <a:pt x="5162204" y="2435629"/>
                </a:cubicBezTo>
                <a:cubicBezTo>
                  <a:pt x="5142324" y="2303095"/>
                  <a:pt x="5113878" y="2178138"/>
                  <a:pt x="5062451" y="2053244"/>
                </a:cubicBezTo>
                <a:cubicBezTo>
                  <a:pt x="5012418" y="1931735"/>
                  <a:pt x="4954071" y="1813772"/>
                  <a:pt x="4896196" y="1695796"/>
                </a:cubicBezTo>
                <a:cubicBezTo>
                  <a:pt x="4881964" y="1666785"/>
                  <a:pt x="4860771" y="1641571"/>
                  <a:pt x="4846320" y="1612669"/>
                </a:cubicBezTo>
                <a:cubicBezTo>
                  <a:pt x="4757179" y="1434385"/>
                  <a:pt x="4782502" y="1419201"/>
                  <a:pt x="4680066" y="1188720"/>
                </a:cubicBezTo>
                <a:cubicBezTo>
                  <a:pt x="4616927" y="1046659"/>
                  <a:pt x="4614678" y="1032376"/>
                  <a:pt x="4538749" y="897774"/>
                </a:cubicBezTo>
                <a:cubicBezTo>
                  <a:pt x="4503960" y="836102"/>
                  <a:pt x="4470884" y="773184"/>
                  <a:pt x="4430684" y="714894"/>
                </a:cubicBezTo>
                <a:cubicBezTo>
                  <a:pt x="4415111" y="692313"/>
                  <a:pt x="4389521" y="678212"/>
                  <a:pt x="4372495" y="656705"/>
                </a:cubicBezTo>
                <a:cubicBezTo>
                  <a:pt x="4336706" y="611498"/>
                  <a:pt x="4305807" y="562625"/>
                  <a:pt x="4272742" y="515389"/>
                </a:cubicBezTo>
                <a:cubicBezTo>
                  <a:pt x="4247617" y="479497"/>
                  <a:pt x="4234381" y="431627"/>
                  <a:pt x="4197927" y="407324"/>
                </a:cubicBezTo>
                <a:cubicBezTo>
                  <a:pt x="3989335" y="268261"/>
                  <a:pt x="4217827" y="412200"/>
                  <a:pt x="3965171" y="282633"/>
                </a:cubicBezTo>
                <a:cubicBezTo>
                  <a:pt x="3900030" y="249228"/>
                  <a:pt x="3840623" y="204860"/>
                  <a:pt x="3773978" y="174567"/>
                </a:cubicBezTo>
                <a:cubicBezTo>
                  <a:pt x="3702648" y="142145"/>
                  <a:pt x="3674475" y="124383"/>
                  <a:pt x="3599411" y="108065"/>
                </a:cubicBezTo>
                <a:cubicBezTo>
                  <a:pt x="3563797" y="100323"/>
                  <a:pt x="3527492" y="96104"/>
                  <a:pt x="3491346" y="91440"/>
                </a:cubicBezTo>
                <a:cubicBezTo>
                  <a:pt x="3313691" y="68517"/>
                  <a:pt x="3276762" y="70878"/>
                  <a:pt x="3067396" y="58189"/>
                </a:cubicBezTo>
                <a:lnTo>
                  <a:pt x="2892829" y="74814"/>
                </a:lnTo>
                <a:cubicBezTo>
                  <a:pt x="2876077" y="76675"/>
                  <a:pt x="2859762" y="81882"/>
                  <a:pt x="2842953" y="83127"/>
                </a:cubicBezTo>
                <a:cubicBezTo>
                  <a:pt x="2784857" y="87431"/>
                  <a:pt x="2726575" y="88669"/>
                  <a:pt x="2668386" y="91440"/>
                </a:cubicBezTo>
                <a:cubicBezTo>
                  <a:pt x="2651760" y="94211"/>
                  <a:pt x="2635364" y="99753"/>
                  <a:pt x="2618509" y="99753"/>
                </a:cubicBezTo>
                <a:cubicBezTo>
                  <a:pt x="2474753" y="99753"/>
                  <a:pt x="2490170" y="100686"/>
                  <a:pt x="2402378" y="83127"/>
                </a:cubicBezTo>
                <a:cubicBezTo>
                  <a:pt x="2382982" y="74814"/>
                  <a:pt x="2364522" y="63837"/>
                  <a:pt x="2344189" y="58189"/>
                </a:cubicBezTo>
                <a:cubicBezTo>
                  <a:pt x="2298991" y="45634"/>
                  <a:pt x="2241979" y="41154"/>
                  <a:pt x="2194560" y="33251"/>
                </a:cubicBezTo>
                <a:cubicBezTo>
                  <a:pt x="2180623" y="30928"/>
                  <a:pt x="2166627" y="28656"/>
                  <a:pt x="2152996" y="24938"/>
                </a:cubicBezTo>
                <a:cubicBezTo>
                  <a:pt x="2136089" y="20327"/>
                  <a:pt x="2120121" y="12563"/>
                  <a:pt x="2103120" y="8313"/>
                </a:cubicBezTo>
                <a:lnTo>
                  <a:pt x="2069869" y="0"/>
                </a:lnTo>
                <a:cubicBezTo>
                  <a:pt x="2056015" y="2771"/>
                  <a:pt x="2042098" y="5248"/>
                  <a:pt x="2028306" y="8313"/>
                </a:cubicBezTo>
                <a:cubicBezTo>
                  <a:pt x="2017153" y="10791"/>
                  <a:pt x="2006295" y="14581"/>
                  <a:pt x="1995055" y="16625"/>
                </a:cubicBezTo>
                <a:cubicBezTo>
                  <a:pt x="1975778" y="20130"/>
                  <a:pt x="1956262" y="22167"/>
                  <a:pt x="1936866" y="24938"/>
                </a:cubicBezTo>
                <a:cubicBezTo>
                  <a:pt x="1928553" y="30480"/>
                  <a:pt x="1914350" y="31871"/>
                  <a:pt x="1911927" y="41564"/>
                </a:cubicBezTo>
                <a:cubicBezTo>
                  <a:pt x="1910026" y="49167"/>
                  <a:pt x="1922032" y="53842"/>
                  <a:pt x="1928553" y="58189"/>
                </a:cubicBezTo>
                <a:cubicBezTo>
                  <a:pt x="1959068" y="78531"/>
                  <a:pt x="1963189" y="55418"/>
                  <a:pt x="1961804" y="49876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069185" y="18926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수질정보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2149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 animBg="1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29291" y="1283606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/>
              <a:t>로봇 설계도</a:t>
            </a:r>
            <a:endParaRPr lang="ko-KR" alt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046285" y="4273062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로봇</a:t>
            </a:r>
            <a:r>
              <a:rPr lang="en-US" altLang="ko-KR" sz="2400" dirty="0" smtClean="0"/>
              <a:t>1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005755" y="4205627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로봇</a:t>
            </a:r>
            <a:r>
              <a:rPr lang="en-US" altLang="ko-KR" sz="2400" dirty="0" smtClean="0"/>
              <a:t>2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499231" y="4191001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로봇</a:t>
            </a:r>
            <a:r>
              <a:rPr lang="en-US" altLang="ko-KR" sz="2400" dirty="0"/>
              <a:t>3</a:t>
            </a:r>
            <a:endParaRPr lang="ko-KR" altLang="en-US" sz="2400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5495192" y="2224454"/>
            <a:ext cx="61546" cy="1538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1732085" y="2127738"/>
            <a:ext cx="3103684" cy="1916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6172200" y="2151197"/>
            <a:ext cx="2540977" cy="1743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2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078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37954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class </a:t>
            </a:r>
            <a:r>
              <a:rPr lang="en-US" altLang="ko-KR" sz="2000" dirty="0" err="1" smtClean="0"/>
              <a:t>ClassName</a:t>
            </a:r>
            <a:r>
              <a:rPr lang="en-US" altLang="ko-KR" sz="2000" dirty="0" smtClean="0"/>
              <a:t>: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value = 1 			# </a:t>
            </a:r>
            <a:r>
              <a:rPr lang="ko-KR" altLang="en-US" sz="2000" dirty="0" smtClean="0"/>
              <a:t>클래스 변수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    </a:t>
            </a:r>
            <a:r>
              <a:rPr lang="en-US" altLang="ko-KR" sz="2000" dirty="0" err="1" smtClean="0"/>
              <a:t>def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set_value</a:t>
            </a:r>
            <a:r>
              <a:rPr lang="en-US" altLang="ko-KR" sz="2000" dirty="0" smtClean="0"/>
              <a:t>(self, value):	# </a:t>
            </a:r>
            <a:r>
              <a:rPr lang="ko-KR" altLang="en-US" sz="2000" dirty="0" smtClean="0"/>
              <a:t>메서드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 </a:t>
            </a:r>
            <a:r>
              <a:rPr lang="en-US" altLang="ko-KR" sz="2000" dirty="0" err="1" smtClean="0"/>
              <a:t>self.value</a:t>
            </a:r>
            <a:r>
              <a:rPr lang="en-US" altLang="ko-KR" sz="2000" dirty="0" smtClean="0"/>
              <a:t> = value		# </a:t>
            </a:r>
            <a:r>
              <a:rPr lang="en-US" altLang="ko-KR" sz="2000" dirty="0" err="1" smtClean="0"/>
              <a:t>self.value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객체 변수</a:t>
            </a:r>
            <a:r>
              <a:rPr lang="en-US" altLang="ko-KR" sz="2000" dirty="0" smtClean="0"/>
              <a:t>, value : </a:t>
            </a:r>
            <a:r>
              <a:rPr lang="ko-KR" altLang="en-US" sz="2000" dirty="0" smtClean="0"/>
              <a:t>메서드 지역변수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0932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24156" y="1443841"/>
            <a:ext cx="874944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class Human: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eye = 2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nose = 2</a:t>
            </a:r>
            <a:endParaRPr lang="en-US" altLang="ko-KR" dirty="0"/>
          </a:p>
          <a:p>
            <a:r>
              <a:rPr lang="en-US" altLang="ko-KR" dirty="0" smtClean="0"/>
              <a:t>    hair = “black”</a:t>
            </a:r>
          </a:p>
          <a:p>
            <a:endParaRPr lang="en-US" altLang="ko-KR" dirty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set_hair_color</a:t>
            </a:r>
            <a:r>
              <a:rPr lang="en-US" altLang="ko-KR" dirty="0" smtClean="0"/>
              <a:t>(self, hair):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en-US" altLang="ko-KR" dirty="0" err="1" smtClean="0"/>
              <a:t>self.hair</a:t>
            </a:r>
            <a:r>
              <a:rPr lang="en-US" altLang="ko-KR" dirty="0" smtClean="0"/>
              <a:t> = hair</a:t>
            </a:r>
          </a:p>
          <a:p>
            <a:endParaRPr lang="en-US" altLang="ko-KR" dirty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def</a:t>
            </a:r>
            <a:r>
              <a:rPr lang="en-US" altLang="ko-KR" dirty="0" smtClean="0"/>
              <a:t> info(self):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print(“</a:t>
            </a:r>
            <a:r>
              <a:rPr lang="ko-KR" altLang="en-US" dirty="0" smtClean="0"/>
              <a:t>눈은 </a:t>
            </a:r>
            <a:r>
              <a:rPr lang="en-US" altLang="ko-KR" dirty="0" smtClean="0"/>
              <a:t>{0}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코는 </a:t>
            </a:r>
            <a:r>
              <a:rPr lang="en-US" altLang="ko-KR" dirty="0" smtClean="0"/>
              <a:t>{1}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머리색은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{2}”.format(</a:t>
            </a:r>
            <a:r>
              <a:rPr lang="en-US" altLang="ko-KR" dirty="0" err="1" smtClean="0"/>
              <a:t>self.eye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self.nose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self.hair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err="1" smtClean="0"/>
              <a:t>SeokJun</a:t>
            </a:r>
            <a:r>
              <a:rPr lang="en-US" altLang="ko-KR" dirty="0" smtClean="0"/>
              <a:t> = Human()</a:t>
            </a:r>
          </a:p>
          <a:p>
            <a:r>
              <a:rPr lang="en-US" altLang="ko-KR" dirty="0" smtClean="0"/>
              <a:t>SeokJun.info()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8325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 smtClean="0"/>
              <a:t>class Child(Parent):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같이 괄호 안에 부모 클래스를 넣어서 사용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부모 클래스의 속성 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메서드</a:t>
            </a:r>
            <a:r>
              <a:rPr lang="en-US" altLang="ko-KR" dirty="0" smtClean="0"/>
              <a:t>) </a:t>
            </a:r>
            <a:r>
              <a:rPr lang="ko-KR" altLang="en-US" dirty="0" smtClean="0"/>
              <a:t>를 물려받음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새로운 속성을 추가할 수 있음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err="1" smtClean="0"/>
              <a:t>오버라이딩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1730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209</Words>
  <Application>Microsoft Office PowerPoint</Application>
  <PresentationFormat>와이드스크린</PresentationFormat>
  <Paragraphs>59</Paragraphs>
  <Slides>10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프로그래밍 패러다임</vt:lpstr>
      <vt:lpstr>PowerPoint 프레젠테이션</vt:lpstr>
      <vt:lpstr>객체 지향 프로그래밍</vt:lpstr>
      <vt:lpstr>PowerPoint 프레젠테이션</vt:lpstr>
      <vt:lpstr>PowerPoint 프레젠테이션</vt:lpstr>
      <vt:lpstr>클래스</vt:lpstr>
      <vt:lpstr>사용법</vt:lpstr>
      <vt:lpstr>PowerPoint 프레젠테이션</vt:lpstr>
      <vt:lpstr>상속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객체지향이란?</dc:title>
  <dc:creator>염석준</dc:creator>
  <cp:lastModifiedBy>염석준</cp:lastModifiedBy>
  <cp:revision>16</cp:revision>
  <dcterms:created xsi:type="dcterms:W3CDTF">2017-08-28T00:05:53Z</dcterms:created>
  <dcterms:modified xsi:type="dcterms:W3CDTF">2017-08-28T07:33:13Z</dcterms:modified>
</cp:coreProperties>
</file>