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35AE-1EEB-4DDB-857E-666CE8527304}" type="datetimeFigureOut">
              <a:rPr lang="ko-KR" altLang="en-US" smtClean="0"/>
              <a:t>2017-06-20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51F7D-DC49-4AE5-820F-BBBD798CB6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56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거짓이 아니라 </a:t>
            </a:r>
            <a:r>
              <a:rPr lang="en-US" altLang="ko-KR" baseline="0" dirty="0" smtClean="0"/>
              <a:t>bool(</a:t>
            </a:r>
            <a:r>
              <a:rPr lang="ko-KR" altLang="en-US" baseline="0" dirty="0" err="1" smtClean="0"/>
              <a:t>자료형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의 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거짓임을 주의할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51F7D-DC49-4AE5-820F-BBBD798CB6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5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51F7D-DC49-4AE5-820F-BBBD798CB6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7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후에 나오는 </a:t>
            </a:r>
            <a:r>
              <a:rPr lang="en-US" altLang="ko-KR" dirty="0" smtClean="0"/>
              <a:t>for, while.</a:t>
            </a:r>
            <a:r>
              <a:rPr lang="en-US" altLang="ko-KR" baseline="0" dirty="0" smtClean="0"/>
              <a:t> function. class. method </a:t>
            </a:r>
            <a:r>
              <a:rPr lang="ko-KR" altLang="en-US" baseline="0" dirty="0" smtClean="0"/>
              <a:t>선언 등 전부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붙임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51F7D-DC49-4AE5-820F-BBBD798CB6B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2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에서도 같음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51F7D-DC49-4AE5-820F-BBBD798CB6B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26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51F7D-DC49-4AE5-820F-BBBD798CB6B8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26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function : </a:t>
            </a:r>
            <a:r>
              <a:rPr lang="ko-KR" altLang="en-US" dirty="0" smtClean="0"/>
              <a:t>복잡한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구현해놓은</a:t>
            </a:r>
            <a:r>
              <a:rPr lang="ko-KR" altLang="en-US" dirty="0" smtClean="0"/>
              <a:t> 하나의 집합체</a:t>
            </a:r>
            <a:r>
              <a:rPr lang="en-US" altLang="ko-KR" dirty="0" smtClean="0"/>
              <a:t>? </a:t>
            </a:r>
            <a:r>
              <a:rPr lang="ko-KR" altLang="en-US" dirty="0" smtClean="0"/>
              <a:t>위에 </a:t>
            </a:r>
            <a:r>
              <a:rPr lang="ko-KR" altLang="en-US" dirty="0" err="1" smtClean="0"/>
              <a:t>있는건</a:t>
            </a:r>
            <a:r>
              <a:rPr lang="ko-KR" altLang="en-US" dirty="0" smtClean="0"/>
              <a:t> </a:t>
            </a:r>
            <a:r>
              <a:rPr lang="en-US" altLang="ko-KR" smtClean="0"/>
              <a:t>built-in</a:t>
            </a:r>
            <a:r>
              <a:rPr lang="en-US" altLang="ko-KR" baseline="0" smtClean="0"/>
              <a:t> function</a:t>
            </a:r>
            <a:endParaRPr lang="en-US" altLang="ko-KR" dirty="0" smtClean="0"/>
          </a:p>
          <a:p>
            <a:r>
              <a:rPr lang="en-US" altLang="ko-KR" dirty="0" smtClean="0"/>
              <a:t>method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객체의 </a:t>
            </a:r>
            <a:r>
              <a:rPr lang="ko-KR" altLang="en-US" baseline="0" dirty="0" err="1" smtClean="0"/>
              <a:t>속성이자</a:t>
            </a:r>
            <a:r>
              <a:rPr lang="ko-KR" altLang="en-US" baseline="0" dirty="0" smtClean="0"/>
              <a:t> 의존적인 </a:t>
            </a:r>
            <a:r>
              <a:rPr lang="en-US" altLang="ko-KR" baseline="0" dirty="0" smtClean="0"/>
              <a:t>function, </a:t>
            </a:r>
            <a:r>
              <a:rPr lang="ko-KR" altLang="en-US" baseline="0" dirty="0" smtClean="0"/>
              <a:t>얘도 결국엔 </a:t>
            </a:r>
            <a:r>
              <a:rPr lang="en-US" altLang="ko-KR" baseline="0" dirty="0" smtClean="0"/>
              <a:t>function </a:t>
            </a:r>
            <a:r>
              <a:rPr lang="ko-KR" altLang="en-US" baseline="0" dirty="0" smtClean="0"/>
              <a:t>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51F7D-DC49-4AE5-820F-BBBD798CB6B8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94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[] </a:t>
            </a:r>
            <a:r>
              <a:rPr lang="ko-KR" altLang="en-US" dirty="0" smtClean="0"/>
              <a:t>는 생략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51F7D-DC49-4AE5-820F-BBBD798CB6B8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15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D384-0E2B-4592-AC45-FC1E0FDA6E20}" type="datetimeFigureOut">
              <a:rPr lang="ko-KR" altLang="en-US" smtClean="0"/>
              <a:t>2017-06-20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24C3-8A0C-470F-90B6-E7AEF2917E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31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D384-0E2B-4592-AC45-FC1E0FDA6E20}" type="datetimeFigureOut">
              <a:rPr lang="ko-KR" altLang="en-US" smtClean="0"/>
              <a:t>2017-06-20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24C3-8A0C-470F-90B6-E7AEF2917E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73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D384-0E2B-4592-AC45-FC1E0FDA6E20}" type="datetimeFigureOut">
              <a:rPr lang="ko-KR" altLang="en-US" smtClean="0"/>
              <a:t>2017-06-20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24C3-8A0C-470F-90B6-E7AEF2917E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65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D384-0E2B-4592-AC45-FC1E0FDA6E20}" type="datetimeFigureOut">
              <a:rPr lang="ko-KR" altLang="en-US" smtClean="0"/>
              <a:t>2017-06-20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24C3-8A0C-470F-90B6-E7AEF2917E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04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D384-0E2B-4592-AC45-FC1E0FDA6E20}" type="datetimeFigureOut">
              <a:rPr lang="ko-KR" altLang="en-US" smtClean="0"/>
              <a:t>2017-06-20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24C3-8A0C-470F-90B6-E7AEF2917E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27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D384-0E2B-4592-AC45-FC1E0FDA6E20}" type="datetimeFigureOut">
              <a:rPr lang="ko-KR" altLang="en-US" smtClean="0"/>
              <a:t>2017-06-20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24C3-8A0C-470F-90B6-E7AEF2917E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66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D384-0E2B-4592-AC45-FC1E0FDA6E20}" type="datetimeFigureOut">
              <a:rPr lang="ko-KR" altLang="en-US" smtClean="0"/>
              <a:t>2017-06-20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24C3-8A0C-470F-90B6-E7AEF2917E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42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D384-0E2B-4592-AC45-FC1E0FDA6E20}" type="datetimeFigureOut">
              <a:rPr lang="ko-KR" altLang="en-US" smtClean="0"/>
              <a:t>2017-06-20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24C3-8A0C-470F-90B6-E7AEF2917E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26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D384-0E2B-4592-AC45-FC1E0FDA6E20}" type="datetimeFigureOut">
              <a:rPr lang="ko-KR" altLang="en-US" smtClean="0"/>
              <a:t>2017-06-20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24C3-8A0C-470F-90B6-E7AEF2917E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01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D384-0E2B-4592-AC45-FC1E0FDA6E20}" type="datetimeFigureOut">
              <a:rPr lang="ko-KR" altLang="en-US" smtClean="0"/>
              <a:t>2017-06-20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24C3-8A0C-470F-90B6-E7AEF2917E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4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D384-0E2B-4592-AC45-FC1E0FDA6E20}" type="datetimeFigureOut">
              <a:rPr lang="ko-KR" altLang="en-US" smtClean="0"/>
              <a:t>2017-06-20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24C3-8A0C-470F-90B6-E7AEF2917E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52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ED384-0E2B-4592-AC45-FC1E0FDA6E20}" type="datetimeFigureOut">
              <a:rPr lang="ko-KR" altLang="en-US" smtClean="0"/>
              <a:t>2017-06-20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24C3-8A0C-470F-90B6-E7AEF2917E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6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ool()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자료형의</a:t>
            </a:r>
            <a:r>
              <a:rPr lang="ko-KR" altLang="en-US" dirty="0" smtClean="0"/>
              <a:t> 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거짓을 판단하는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3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</a:t>
            </a:r>
            <a:r>
              <a:rPr lang="ko-KR" altLang="en-US" dirty="0" smtClean="0"/>
              <a:t>과 같이 쓰임</a:t>
            </a:r>
            <a:endParaRPr lang="en-US" altLang="ko-KR" dirty="0" smtClean="0"/>
          </a:p>
          <a:p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가진 </a:t>
            </a:r>
            <a:r>
              <a:rPr lang="ko-KR" altLang="en-US" dirty="0" err="1" smtClean="0"/>
              <a:t>자료형만</a:t>
            </a:r>
            <a:r>
              <a:rPr lang="ko-KR" altLang="en-US" dirty="0" smtClean="0"/>
              <a:t> 사용 가능 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, list,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, tuple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위의 경우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순회하면서 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값을 할당함 </a:t>
            </a:r>
            <a:r>
              <a:rPr lang="en-US" altLang="ko-KR" dirty="0" smtClean="0"/>
              <a:t>(3</a:t>
            </a:r>
            <a:r>
              <a:rPr lang="ko-KR" altLang="en-US" dirty="0" smtClean="0"/>
              <a:t>번의 반복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range() </a:t>
            </a:r>
            <a:r>
              <a:rPr lang="ko-KR" altLang="en-US" dirty="0" smtClean="0"/>
              <a:t>랑도 같이 쓰임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18866" y="2950373"/>
            <a:ext cx="5705273" cy="123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= [1, 2, 3]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a: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print(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3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list in comprehension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= [1, 2, 3]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range(4, 101):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a.append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= [1, 2, 3]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+= [ _ for _ in range(4. 101)]</a:t>
            </a:r>
          </a:p>
        </p:txBody>
      </p:sp>
    </p:spTree>
    <p:extLst>
      <p:ext uri="{BB962C8B-B14F-4D97-AF65-F5344CB8AC3E}">
        <p14:creationId xmlns:p14="http://schemas.microsoft.com/office/powerpoint/2010/main" val="5105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[]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 넣어서 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[print(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for </a:t>
            </a:r>
            <a:r>
              <a:rPr lang="en-US" altLang="ko-KR" dirty="0" err="1" smtClean="0"/>
              <a:t>i</a:t>
            </a:r>
            <a:r>
              <a:rPr lang="en-US" altLang="ko-KR" dirty="0"/>
              <a:t> </a:t>
            </a:r>
            <a:r>
              <a:rPr lang="en-US" altLang="ko-KR" dirty="0" smtClean="0"/>
              <a:t>in range(101)]</a:t>
            </a:r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 뒤에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도 사용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 [print(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range(101) if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% 2 == 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8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vs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둘 다 특정한 구문들을 처리한다는 것은 같음</a:t>
            </a:r>
            <a:endParaRPr lang="en-US" altLang="ko-KR" dirty="0" smtClean="0"/>
          </a:p>
          <a:p>
            <a:r>
              <a:rPr lang="en-US" altLang="ko-KR" dirty="0" smtClean="0"/>
              <a:t>function</a:t>
            </a:r>
          </a:p>
          <a:p>
            <a:pPr marL="0" indent="0">
              <a:buNone/>
            </a:pPr>
            <a:r>
              <a:rPr lang="en-US" altLang="ko-KR" dirty="0" smtClean="0"/>
              <a:t>-&gt; id(), type(), print(), input()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r>
              <a:rPr lang="en-US" altLang="ko-KR" dirty="0" smtClean="0"/>
              <a:t>method</a:t>
            </a:r>
          </a:p>
          <a:p>
            <a:pPr marL="0" indent="0">
              <a:buNone/>
            </a:pPr>
            <a:r>
              <a:rPr lang="en-US" altLang="ko-KR" dirty="0" smtClean="0"/>
              <a:t>-&gt; a = ‘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’; </a:t>
            </a:r>
            <a:r>
              <a:rPr lang="en-US" altLang="ko-KR" dirty="0" err="1" smtClean="0"/>
              <a:t>a.split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-&gt; a = [1, 3, 2]; </a:t>
            </a:r>
            <a:r>
              <a:rPr lang="en-US" altLang="ko-KR" dirty="0" err="1" smtClean="0"/>
              <a:t>a.sort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61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1606" y="2736502"/>
            <a:ext cx="85703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def</a:t>
            </a:r>
            <a:r>
              <a:rPr lang="en-US" altLang="ko-KR" sz="2800" dirty="0" smtClean="0"/>
              <a:t> function(name=‘</a:t>
            </a:r>
            <a:r>
              <a:rPr lang="en-US" altLang="ko-KR" sz="2800" dirty="0" err="1" smtClean="0"/>
              <a:t>seokjunyeom</a:t>
            </a:r>
            <a:r>
              <a:rPr lang="en-US" altLang="ko-KR" sz="2800" dirty="0" smtClean="0"/>
              <a:t>’, *</a:t>
            </a:r>
            <a:r>
              <a:rPr lang="en-US" altLang="ko-KR" sz="2800" dirty="0" err="1" smtClean="0"/>
              <a:t>args</a:t>
            </a:r>
            <a:r>
              <a:rPr lang="en-US" altLang="ko-KR" sz="2800" dirty="0" smtClean="0"/>
              <a:t>, **</a:t>
            </a:r>
            <a:r>
              <a:rPr lang="en-US" altLang="ko-KR" sz="2800" smtClean="0"/>
              <a:t>kwargs</a:t>
            </a:r>
            <a:r>
              <a:rPr lang="en-US" altLang="ko-KR" sz="2800" dirty="0" smtClean="0"/>
              <a:t>):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# login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return name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08901" y="2367170"/>
            <a:ext cx="853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함수 정의      </a:t>
            </a:r>
            <a:r>
              <a:rPr lang="ko-KR" altLang="en-US" dirty="0" err="1" smtClean="0">
                <a:solidFill>
                  <a:srgbClr val="FF0000"/>
                </a:solidFill>
              </a:rPr>
              <a:t>함수명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전달 인자</a:t>
            </a:r>
            <a:r>
              <a:rPr lang="en-US" altLang="ko-KR" dirty="0" smtClean="0">
                <a:solidFill>
                  <a:srgbClr val="FF0000"/>
                </a:solidFill>
              </a:rPr>
              <a:t>=[default], [</a:t>
            </a:r>
            <a:r>
              <a:rPr lang="ko-KR" altLang="en-US" dirty="0" err="1" smtClean="0">
                <a:solidFill>
                  <a:srgbClr val="FF0000"/>
                </a:solidFill>
              </a:rPr>
              <a:t>가변인자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튜플</a:t>
            </a:r>
            <a:r>
              <a:rPr lang="en-US" altLang="ko-KR" dirty="0" smtClean="0">
                <a:solidFill>
                  <a:srgbClr val="FF0000"/>
                </a:solidFill>
              </a:rPr>
              <a:t>)], [</a:t>
            </a:r>
            <a:r>
              <a:rPr lang="ko-KR" altLang="en-US" dirty="0" err="1" smtClean="0">
                <a:solidFill>
                  <a:srgbClr val="FF0000"/>
                </a:solidFill>
              </a:rPr>
              <a:t>가변인자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</a:t>
            </a:r>
            <a:r>
              <a:rPr lang="en-US" altLang="ko-KR" dirty="0" smtClean="0">
                <a:solidFill>
                  <a:srgbClr val="FF0000"/>
                </a:solidFill>
              </a:rPr>
              <a:t>)]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16922" y="407035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err="1" smtClean="0">
                <a:solidFill>
                  <a:srgbClr val="FF0000"/>
                </a:solidFill>
              </a:rPr>
              <a:t>반환값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8115" y="32443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함수 내용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쓰듯이 쓰면 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a = function(‘</a:t>
            </a:r>
            <a:r>
              <a:rPr lang="en-US" altLang="ko-KR" dirty="0" err="1" smtClean="0"/>
              <a:t>asdasd</a:t>
            </a:r>
            <a:r>
              <a:rPr lang="en-US" altLang="ko-KR" dirty="0" smtClean="0"/>
              <a:t>’)</a:t>
            </a:r>
          </a:p>
          <a:p>
            <a:r>
              <a:rPr lang="ko-KR" altLang="en-US" dirty="0" smtClean="0"/>
              <a:t>선언할 때 </a:t>
            </a:r>
            <a:r>
              <a:rPr lang="ko-KR" altLang="en-US" dirty="0" err="1" smtClean="0"/>
              <a:t>가변인자</a:t>
            </a:r>
            <a:r>
              <a:rPr lang="ko-KR" altLang="en-US" dirty="0" smtClean="0"/>
              <a:t> 정의 했을 경우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a = function(‘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’, 1, 2, alpha={‘a’: 1})</a:t>
            </a:r>
          </a:p>
        </p:txBody>
      </p:sp>
    </p:spTree>
    <p:extLst>
      <p:ext uri="{BB962C8B-B14F-4D97-AF65-F5344CB8AC3E}">
        <p14:creationId xmlns:p14="http://schemas.microsoft.com/office/powerpoint/2010/main" val="13315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참 거짓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781662"/>
            <a:ext cx="10515600" cy="468068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빈 </a:t>
            </a:r>
            <a:r>
              <a:rPr lang="ko-KR" altLang="en-US" dirty="0" err="1" smtClean="0"/>
              <a:t>자료형의</a:t>
            </a:r>
            <a:r>
              <a:rPr lang="en-US" altLang="ko-KR" dirty="0" smtClean="0"/>
              <a:t> bool </a:t>
            </a:r>
            <a:r>
              <a:rPr lang="ko-KR" altLang="en-US" dirty="0" smtClean="0"/>
              <a:t>값은 거짓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표는 예시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위의 경우가 아니면 참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60009"/>
              </p:ext>
            </p:extLst>
          </p:nvPr>
        </p:nvGraphicFramePr>
        <p:xfrm>
          <a:off x="1128346" y="2460543"/>
          <a:ext cx="5652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6000">
                  <a:extLst>
                    <a:ext uri="{9D8B030D-6E8A-4147-A177-3AD203B41FA5}">
                      <a16:colId xmlns:a16="http://schemas.microsoft.com/office/drawing/2014/main" val="1884622165"/>
                    </a:ext>
                  </a:extLst>
                </a:gridCol>
                <a:gridCol w="2826000">
                  <a:extLst>
                    <a:ext uri="{9D8B030D-6E8A-4147-A177-3AD203B41FA5}">
                      <a16:colId xmlns:a16="http://schemas.microsoft.com/office/drawing/2014/main" val="159799913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() or a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str</a:t>
                      </a:r>
                      <a:r>
                        <a:rPr lang="en-US" altLang="ko-KR" baseline="0" dirty="0" smtClean="0"/>
                        <a:t>() or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a = ‘’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780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= list() or a = []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a = tuple() or a = ()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008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dict</a:t>
                      </a:r>
                      <a:r>
                        <a:rPr lang="en-US" altLang="ko-KR" baseline="0" dirty="0" smtClean="0"/>
                        <a:t>() or a = {}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= set()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328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= bool() or a = False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= None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99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4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9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38664"/>
            <a:ext cx="10515600" cy="53488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단일 증감 연산자 없음 </a:t>
            </a:r>
            <a:r>
              <a:rPr lang="en-US" altLang="ko-KR" dirty="0" smtClean="0"/>
              <a:t>ex) ++a, --b, </a:t>
            </a:r>
            <a:r>
              <a:rPr lang="en-US" altLang="ko-KR" dirty="0" err="1" smtClean="0"/>
              <a:t>c++</a:t>
            </a:r>
            <a:r>
              <a:rPr lang="en-US" altLang="ko-KR" dirty="0" smtClean="0"/>
              <a:t>, d—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&amp;&amp; </a:t>
            </a:r>
            <a:r>
              <a:rPr lang="ko-KR" altLang="en-US" dirty="0" smtClean="0"/>
              <a:t>연산 대신에 </a:t>
            </a:r>
            <a:r>
              <a:rPr lang="en-US" altLang="ko-KR" dirty="0" smtClean="0"/>
              <a:t>and, || </a:t>
            </a:r>
            <a:r>
              <a:rPr lang="ko-KR" altLang="en-US" dirty="0" smtClean="0"/>
              <a:t>대신에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객체의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비교하는 </a:t>
            </a:r>
            <a:r>
              <a:rPr lang="en-US" altLang="ko-KR" dirty="0" smtClean="0"/>
              <a:t>is (id(a) == id(b) 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 is b </a:t>
            </a:r>
            <a:r>
              <a:rPr lang="ko-KR" altLang="en-US" dirty="0" smtClean="0"/>
              <a:t>랑 같음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not</a:t>
            </a:r>
            <a:r>
              <a:rPr lang="ko-KR" altLang="en-US" dirty="0" smtClean="0"/>
              <a:t> </a:t>
            </a:r>
            <a:r>
              <a:rPr lang="en-US" altLang="ko-KR" dirty="0" smtClean="0"/>
              <a:t>ex) not 1, a = 1; a is not None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 ex) ‘a’ in ‘</a:t>
            </a:r>
            <a:r>
              <a:rPr lang="en-US" altLang="ko-KR" dirty="0" err="1" smtClean="0"/>
              <a:t>asdbasdb</a:t>
            </a:r>
            <a:r>
              <a:rPr lang="en-US" altLang="ko-KR" dirty="0" smtClean="0"/>
              <a:t>’, 1 in [1, 2, 3]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+, -, ~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(positive, negative, bitwise)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 외에는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랑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8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if, else, </a:t>
            </a:r>
            <a:r>
              <a:rPr lang="en-US" altLang="ko-KR" dirty="0" err="1" smtClean="0"/>
              <a:t>elif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if, else,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포함한 표현식 맨 뒤에 </a:t>
            </a:r>
            <a:r>
              <a:rPr lang="en-US" altLang="ko-KR" dirty="0" smtClean="0"/>
              <a:t>‘:’ </a:t>
            </a:r>
            <a:r>
              <a:rPr lang="ko-KR" altLang="en-US" dirty="0" smtClean="0"/>
              <a:t>를 붙이고 </a:t>
            </a:r>
            <a:r>
              <a:rPr lang="en-US" altLang="ko-KR" dirty="0" smtClean="0"/>
              <a:t>tap </a:t>
            </a:r>
            <a:r>
              <a:rPr lang="ko-KR" altLang="en-US" dirty="0" smtClean="0"/>
              <a:t>혹은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4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space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scope </a:t>
            </a:r>
            <a:r>
              <a:rPr lang="ko-KR" altLang="en-US" dirty="0" smtClean="0"/>
              <a:t>결정 </a:t>
            </a:r>
            <a:r>
              <a:rPr lang="en-US" altLang="ko-KR" dirty="0" smtClean="0"/>
              <a:t>*(space 4</a:t>
            </a:r>
            <a:r>
              <a:rPr lang="ko-KR" altLang="en-US" dirty="0" smtClean="0"/>
              <a:t>번을 추천함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118867" y="3029504"/>
            <a:ext cx="5705273" cy="23338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= [1, 2, 3]</a:t>
            </a: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type(a) == list: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print(‘list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아닙니다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.’)</a:t>
            </a:r>
          </a:p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 in a: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print(‘1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포함된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.‘)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else: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print(‘1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포함되지 않은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999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bool() </a:t>
            </a:r>
            <a:r>
              <a:rPr lang="ko-KR" altLang="en-US" dirty="0" smtClean="0"/>
              <a:t>값을 비교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0075" y="2475589"/>
            <a:ext cx="5705273" cy="26151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 ‘’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a == False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if a: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. .      print(‘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. .  else: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. .      print(‘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’)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빔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문법만 다르지 </a:t>
            </a:r>
            <a:r>
              <a:rPr lang="ko-KR" altLang="en-US" dirty="0" err="1" smtClean="0"/>
              <a:t>돌아가는건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r>
              <a:rPr lang="ko-KR" altLang="en-US" dirty="0" smtClean="0"/>
              <a:t>랑 똑같음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66113" y="2440420"/>
            <a:ext cx="5705273" cy="15424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1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&lt;= 100: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print(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+= 1</a:t>
            </a:r>
          </a:p>
        </p:txBody>
      </p:sp>
    </p:spTree>
    <p:extLst>
      <p:ext uri="{BB962C8B-B14F-4D97-AF65-F5344CB8AC3E}">
        <p14:creationId xmlns:p14="http://schemas.microsoft.com/office/powerpoint/2010/main" val="20429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647</Words>
  <Application>Microsoft Office PowerPoint</Application>
  <PresentationFormat>와이드스크린</PresentationFormat>
  <Paragraphs>120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bool()</vt:lpstr>
      <vt:lpstr>자료형의 참 거짓</vt:lpstr>
      <vt:lpstr>연산자</vt:lpstr>
      <vt:lpstr>PowerPoint 프레젠테이션</vt:lpstr>
      <vt:lpstr>if, else, elif</vt:lpstr>
      <vt:lpstr>사용법</vt:lpstr>
      <vt:lpstr>특징</vt:lpstr>
      <vt:lpstr>while</vt:lpstr>
      <vt:lpstr>사용법</vt:lpstr>
      <vt:lpstr>for</vt:lpstr>
      <vt:lpstr>사용법</vt:lpstr>
      <vt:lpstr>list in comprehension</vt:lpstr>
      <vt:lpstr>?</vt:lpstr>
      <vt:lpstr>사용법</vt:lpstr>
      <vt:lpstr>Function</vt:lpstr>
      <vt:lpstr>function vs method</vt:lpstr>
      <vt:lpstr>선언</vt:lpstr>
      <vt:lpstr>사용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</dc:title>
  <dc:creator>염석준</dc:creator>
  <cp:lastModifiedBy>염석준</cp:lastModifiedBy>
  <cp:revision>72</cp:revision>
  <dcterms:created xsi:type="dcterms:W3CDTF">2017-06-18T09:34:10Z</dcterms:created>
  <dcterms:modified xsi:type="dcterms:W3CDTF">2017-06-19T23:34:32Z</dcterms:modified>
</cp:coreProperties>
</file>