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sun" initials="c" lastIdx="1" clrIdx="0">
    <p:extLst>
      <p:ext uri="{19B8F6BF-5375-455C-9EA6-DF929625EA0E}">
        <p15:presenceInfo xmlns:p15="http://schemas.microsoft.com/office/powerpoint/2012/main" userId="cho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2017-0F76-4515-89A8-4A0BCD456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7BDFE1-E52D-4A46-8071-58FD38F31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09EA4-D9E3-4EC9-9908-1A38466F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E6A6C-4E3F-43AF-9108-72772781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762AA-BC12-4392-8406-AB98FD22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46AA8-95C8-4848-9B23-101CF588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FAB27-8381-486A-BDCA-E8D33E4C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EE879-AA67-4945-8195-068F5947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65D53-6AC0-490A-91F0-F4C1BA49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C7C79-60EC-4082-9474-02CCBACA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68180-9F6E-461E-8483-009836806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596655-0A9A-4236-AF7E-7C6FD741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347C9-E803-4DBD-9171-23054E2D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9322-0353-4730-8909-A27BCCA9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1AF4F-449F-40D3-A6D3-78E708D4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5852E-E162-46D4-A62B-9852649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21449-E633-443B-8155-D9ACF8AF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71B4C-2B00-41F3-A1BB-2403D1EC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B4D1F-8280-415B-AAEA-E12B72BE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434E7-C4A7-403A-8AB0-B1EF163E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7A8E-2CEE-43B1-A6D3-8786473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E67DA-135A-43C2-9C78-367070DE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3ECA1-8E26-488C-B6CA-90CE043F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DCF0-5C1F-4455-9105-B0C55D82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D51A0-A5EE-4D71-BF72-5523A1AB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E243B-AC7B-4F50-A3C4-FEFED8D7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DD27-9323-4CE6-8C50-935561E33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DCCA0-7DCA-4988-83D3-9D364282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32D47-C129-4112-B345-BD80EF72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1A375-CFFF-4912-92F6-C51BAD6A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D1A37-08B7-462C-9205-DFFCE80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D662F-0E03-416A-BB80-BF88F3DF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DA830-EDE5-4C2B-9022-44D1D6AE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2A1A4-50EC-4785-B944-23F589B2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460B3B-7E93-4B84-A82B-9B62965BC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030749-B16C-4CB0-AC2D-F7F64F2A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9F7734-B3D7-4BA2-8D17-E92D1FF9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891BA-B7B4-4134-8749-6CA0126F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6AF43D-23CA-455C-ACD3-F1AE56CD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2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CD3B2-52BE-4879-A7CA-2DBF4206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EB0C3-DE79-45F9-A90E-A78AFDB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9160CE-9D59-4DE3-A391-632343FC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8B060-1620-43B9-820B-5358FFFC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3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27507D-B4FA-46F4-AA47-57630B96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9CAC5-E30A-4803-B9E7-77B42866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CD6F3-3306-4DB9-B8CB-5ED837A5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F806F-6139-44E9-9E28-0DCD8177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81F0F-8F49-49A4-88E3-012E99F2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C1ECD-D3F5-4279-A7E1-688E7F464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44C4A-6C1E-4308-B6F1-580FA19D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A3753-1458-49DB-A2E7-357C8D53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33E36-8BE2-4AD4-BBFE-60DF9590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1A7C-F69D-4B0F-AA4E-3658A40A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B9E515-CCDD-4E18-AE4E-1EC7ABC14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A639C-B251-403C-935E-1802D9E8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4AE98-4DBB-47CB-AF73-A8EA5766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47BA-A734-4616-9F67-9B99D801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A30B5-670A-4878-BC11-205951C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72F7C3-38B9-4E16-9B99-05EA5E8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9C81D-63E4-456D-8F03-20CEB0C0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FD7E1-19E5-4EDF-9545-48E315731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B43B-1FD5-4E75-9CB4-EB8A836D14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55B58-A723-460E-92F7-265F5EF2C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F65EC-6313-4530-B2F8-E23197E4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A27F-E54E-46B6-9816-0E037DD52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925808-C869-4423-80C0-7CE196E2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4" y="1284996"/>
            <a:ext cx="9852218" cy="683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415C3-3A43-4FB1-99D8-2E9F5E1C7487}"/>
              </a:ext>
            </a:extLst>
          </p:cNvPr>
          <p:cNvSpPr txBox="1"/>
          <p:nvPr/>
        </p:nvSpPr>
        <p:spPr>
          <a:xfrm>
            <a:off x="1090194" y="393114"/>
            <a:ext cx="961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</a:t>
            </a:r>
            <a:r>
              <a:rPr lang="ko-KR" altLang="en-US" dirty="0"/>
              <a:t>파일실행 </a:t>
            </a:r>
            <a:r>
              <a:rPr lang="en-US" altLang="ko-KR" dirty="0"/>
              <a:t>(</a:t>
            </a:r>
            <a:r>
              <a:rPr lang="en-US" altLang="ko-KR" dirty="0" err="1"/>
              <a:t>py</a:t>
            </a:r>
            <a:r>
              <a:rPr lang="ko-KR" altLang="en-US" dirty="0"/>
              <a:t>파일이 있는 디렉토리에서 </a:t>
            </a:r>
            <a:r>
              <a:rPr lang="en-US" altLang="ko-KR" dirty="0"/>
              <a:t>python3 </a:t>
            </a:r>
            <a:r>
              <a:rPr lang="ko-KR" altLang="en-US" dirty="0"/>
              <a:t>파일명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  <a:r>
              <a:rPr lang="ko-KR" altLang="en-US" dirty="0"/>
              <a:t>후 </a:t>
            </a:r>
            <a:endParaRPr lang="en-US" altLang="ko-KR" dirty="0"/>
          </a:p>
          <a:p>
            <a:r>
              <a:rPr lang="ko-KR" altLang="en-US" dirty="0"/>
              <a:t>데이터 조회할 테이블 명 입력 하면 해당 테이블의 데이터들이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CBFE64-3C90-4962-8C91-A0D45771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4" y="3037554"/>
            <a:ext cx="3743325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53DDC-F2D1-4E16-939E-877DCB12E872}"/>
              </a:ext>
            </a:extLst>
          </p:cNvPr>
          <p:cNvSpPr txBox="1"/>
          <p:nvPr/>
        </p:nvSpPr>
        <p:spPr>
          <a:xfrm>
            <a:off x="1090194" y="2114224"/>
            <a:ext cx="1021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 후 데이터 전부 삭제할 테이블명 입력하면 해당 테이블의 데이터들이 모두 삭제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추후 데이터 삽입하기 전에 해당 테이블의 데이터가 존재하면 </a:t>
            </a:r>
            <a:endParaRPr lang="en-US" altLang="ko-KR" dirty="0"/>
          </a:p>
          <a:p>
            <a:r>
              <a:rPr lang="ko-KR" altLang="en-US" dirty="0"/>
              <a:t>모두 삭제한 후 데이터 삽입하려고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1C8A4D-A9A3-4F74-A47A-EA935991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18" y="4595873"/>
            <a:ext cx="3419475" cy="295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E120B6-946C-4C82-A469-A81E16B241AB}"/>
              </a:ext>
            </a:extLst>
          </p:cNvPr>
          <p:cNvSpPr txBox="1"/>
          <p:nvPr/>
        </p:nvSpPr>
        <p:spPr>
          <a:xfrm>
            <a:off x="1162975" y="3817398"/>
            <a:ext cx="885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조회하면 데이터가 없다고 나오는데 </a:t>
            </a:r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en-US" altLang="ko-KR" dirty="0"/>
              <a:t>MariaDB</a:t>
            </a:r>
            <a:r>
              <a:rPr lang="ko-KR" altLang="en-US" dirty="0"/>
              <a:t>로 들어가서 확인해야 하지만 추후 </a:t>
            </a:r>
            <a:r>
              <a:rPr lang="ko-KR" altLang="en-US" dirty="0" err="1"/>
              <a:t>조치하고자함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3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09C0CC-764C-43FE-8346-6B2752AFB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23" b="15189"/>
          <a:stretch/>
        </p:blipFill>
        <p:spPr>
          <a:xfrm>
            <a:off x="916980" y="500981"/>
            <a:ext cx="3845538" cy="24886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364EE7-25C4-4677-8DFC-AF31E9A1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52"/>
          <a:stretch/>
        </p:blipFill>
        <p:spPr>
          <a:xfrm>
            <a:off x="6726767" y="382017"/>
            <a:ext cx="3845538" cy="32333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8CDA30-AD66-4CF0-8DBE-C5D4E62A2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5" y="4471069"/>
            <a:ext cx="6819900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9B152-B61A-4E25-87E7-61F7623EBF2A}"/>
              </a:ext>
            </a:extLst>
          </p:cNvPr>
          <p:cNvSpPr txBox="1"/>
          <p:nvPr/>
        </p:nvSpPr>
        <p:spPr>
          <a:xfrm>
            <a:off x="1962754" y="3059668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E76CF-ACF5-4AC3-8842-73A703C54263}"/>
              </a:ext>
            </a:extLst>
          </p:cNvPr>
          <p:cNvSpPr txBox="1"/>
          <p:nvPr/>
        </p:nvSpPr>
        <p:spPr>
          <a:xfrm>
            <a:off x="7970114" y="3733692"/>
            <a:ext cx="35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Select</a:t>
            </a:r>
            <a:r>
              <a:rPr lang="ko-KR" altLang="en-US" dirty="0"/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C497D-D6F6-4351-A579-BF701C79785E}"/>
              </a:ext>
            </a:extLst>
          </p:cNvPr>
          <p:cNvSpPr txBox="1"/>
          <p:nvPr/>
        </p:nvSpPr>
        <p:spPr>
          <a:xfrm>
            <a:off x="2663301" y="6172353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9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chosun</dc:creator>
  <cp:lastModifiedBy>chosun</cp:lastModifiedBy>
  <cp:revision>4</cp:revision>
  <dcterms:created xsi:type="dcterms:W3CDTF">2019-04-03T02:50:46Z</dcterms:created>
  <dcterms:modified xsi:type="dcterms:W3CDTF">2019-04-03T12:44:08Z</dcterms:modified>
</cp:coreProperties>
</file>