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1CFD-263D-4E7D-B195-3245A9012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62F71-4D57-432B-AADC-F2FED9A7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F4540-649B-4D24-8F60-6884A80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E1ABF-609F-4D0A-B2E2-90C42371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48D9-85A0-4562-8713-083D8F1C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1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893B-5915-4D9A-BC35-4C3C08BD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706EA-F0D2-4D4E-A89A-CB82F8E21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5ED7C-AAE0-4729-83D2-F2C03341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A7CCC-5051-4B68-8355-18608AAF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6E607-25F3-4EA1-93CD-74521B9F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BE89D2-0C7E-481D-B7A8-A0BF97C42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0A25A-F46F-4EBD-8FD8-C313D8BB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032C3-C315-4CC2-8582-2F4E579B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FF54B-CEFA-48D5-82C9-0AB21EC8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B593F-6474-4550-A173-C1A54C9C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F2F35-F292-4376-8B2F-0AE8516A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79EB4-C7D8-4F51-B659-E4EA62E7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44424-B10E-491D-B7E0-7F3F1A69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C9FDA-B279-4CFD-93BE-AAE9016D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D3C86-B194-4A5B-9937-0C468206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2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21B25-D7D2-4805-A465-D809F35C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5752C-2675-4B9F-875F-45C5ADE5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5E80B-4D68-4C0C-8A4C-BDA99CF0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FAB48-42C9-473A-ADC0-D48DA040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77C82-BAB8-4AF3-B3D5-73332BFB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3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FF6A-694D-4BAE-B464-C94C3AA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40B02-4C81-44FF-B62B-88EABB79D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0D331-F378-4F57-AD7B-1A8C1BA0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C78EE-0F86-48EF-AB30-3870B20E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2C5A0-5F56-44BB-8CC5-449C9FAC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09B18-AA80-4FA9-BD32-449DF874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5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08C5A-4F11-4688-9A47-F37FCC2B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53592-D86B-4186-98EA-6AE3D74F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52D05-ECDD-40EC-82AB-0F0CBDC84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2BC03-C794-47C8-84F8-72B5F7841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E48F5E-7004-43AB-808F-DA6C359CF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0C585-8EC2-4605-9A63-F7FED3BE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D17C6A-10C5-4EAF-A75A-0E4C627B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96A3E5-014B-41C7-BB67-C648AB00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8738A-0F7F-4578-8CC9-E803DC0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86FEA4-7D82-4ED2-A4C5-EAE59374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98BB89-F5FF-4B91-BE3D-588F2848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0570B-BD01-4FDA-AB4B-CB0AF85A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1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853DE-C5B1-4FBD-8385-A1304791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6E406-C383-49FB-B3C7-3C6848B1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97BE0-6B67-48E0-AF14-BEDE1A59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2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939F0-6A9D-4E39-A3EE-611B4E3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08772-5678-4E4C-A469-19C77ED8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705A6-B6A4-4AA6-B8E2-BC0A0AD6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CAE62-F0F6-45AA-ABBD-F372AA33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D1C8D-B399-4A6A-B2ED-DC3C14FB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4BD3A-1513-4F21-B0E6-54F740B9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036C6-53D3-4A18-B69A-0129BC6D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E95FB-3EAA-4D0B-A6BD-F8CAA7CFF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DE9CB-1FE2-4ECA-B4AC-6785ED2C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09CFB-1ED8-46A5-9641-1017CEF7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20BA0-4C0C-44CE-AE9D-3B1165C0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CC673-781C-41D3-A3A4-4D65D2A8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9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01E32-92AB-42F6-B866-6D690119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27A94-8438-43F7-B404-597DEF49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E7B0F-E20F-482D-B475-8E9E6C5F7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2E6A-F56A-480B-A3BF-2DEBF88204C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9C99-4F7C-4EC5-A0CD-ACDE81439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1149F-7CF6-4C28-9D51-D43FE635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746F-2A0C-4BF3-B936-1B36B40A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15FA52-B8C6-4D1E-9DC9-7D711EFC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8" y="1248936"/>
            <a:ext cx="5872637" cy="3960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B1486C-07DC-4F75-B7E6-BFBE2F68F79B}"/>
              </a:ext>
            </a:extLst>
          </p:cNvPr>
          <p:cNvSpPr txBox="1"/>
          <p:nvPr/>
        </p:nvSpPr>
        <p:spPr>
          <a:xfrm>
            <a:off x="298008" y="591226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트위터 </a:t>
            </a:r>
            <a:r>
              <a:rPr lang="en-US" altLang="ko-KR" dirty="0"/>
              <a:t>API </a:t>
            </a:r>
            <a:r>
              <a:rPr lang="ko-KR" altLang="en-US" dirty="0"/>
              <a:t>인증키 받기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D2186-B136-4D97-A7D8-C0D83BCA7D03}"/>
              </a:ext>
            </a:extLst>
          </p:cNvPr>
          <p:cNvSpPr txBox="1"/>
          <p:nvPr/>
        </p:nvSpPr>
        <p:spPr>
          <a:xfrm>
            <a:off x="246807" y="5867076"/>
            <a:ext cx="1194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Started </a:t>
            </a:r>
            <a:r>
              <a:rPr lang="ko-KR" altLang="en-US" dirty="0"/>
              <a:t>를 누르면 아래와 같이 </a:t>
            </a:r>
            <a:r>
              <a:rPr lang="en-US" altLang="ko-KR" dirty="0"/>
              <a:t>Twitter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인증키 발급을 받을 수 있는 목록을 받을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an app </a:t>
            </a:r>
            <a:r>
              <a:rPr lang="ko-KR" altLang="en-US" dirty="0"/>
              <a:t>을 제외한 나머지는 유료 이므로 무료로 사용하기 위한 인증키를 발급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DE8AF3-0C0E-4F82-983F-A19010EA1875}"/>
              </a:ext>
            </a:extLst>
          </p:cNvPr>
          <p:cNvSpPr/>
          <p:nvPr/>
        </p:nvSpPr>
        <p:spPr>
          <a:xfrm>
            <a:off x="7404628" y="1559424"/>
            <a:ext cx="728546" cy="178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029DA-95B4-48E5-A39A-8AFD891DE5F9}"/>
              </a:ext>
            </a:extLst>
          </p:cNvPr>
          <p:cNvSpPr/>
          <p:nvPr/>
        </p:nvSpPr>
        <p:spPr>
          <a:xfrm>
            <a:off x="3352580" y="4517777"/>
            <a:ext cx="941513" cy="143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0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880C7D-1337-48BD-958A-18FCCBE3C86C}"/>
              </a:ext>
            </a:extLst>
          </p:cNvPr>
          <p:cNvSpPr txBox="1"/>
          <p:nvPr/>
        </p:nvSpPr>
        <p:spPr>
          <a:xfrm>
            <a:off x="144251" y="31740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트위터 </a:t>
            </a:r>
            <a:r>
              <a:rPr lang="en-US" altLang="ko-KR" dirty="0"/>
              <a:t>API </a:t>
            </a:r>
            <a:r>
              <a:rPr lang="ko-KR" altLang="en-US" dirty="0"/>
              <a:t>인증키 받기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E65312-FCE8-4030-BA65-B1C3364C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93" y="3039536"/>
            <a:ext cx="2882520" cy="22317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FD5A4C-071C-4928-BEB3-FE7A2EEF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8" y="1679357"/>
            <a:ext cx="2977860" cy="37066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023763-23A3-4753-9255-8A602EAC47E6}"/>
              </a:ext>
            </a:extLst>
          </p:cNvPr>
          <p:cNvSpPr txBox="1"/>
          <p:nvPr/>
        </p:nvSpPr>
        <p:spPr>
          <a:xfrm>
            <a:off x="357111" y="727259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인증키를 받기위한 상세 내용을 작성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2FE93E-6FD1-4527-856B-58995B5FE321}"/>
              </a:ext>
            </a:extLst>
          </p:cNvPr>
          <p:cNvSpPr/>
          <p:nvPr/>
        </p:nvSpPr>
        <p:spPr>
          <a:xfrm>
            <a:off x="511028" y="2236016"/>
            <a:ext cx="955287" cy="18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8249B2-A9C5-4C30-8B90-F5ED8C40F745}"/>
              </a:ext>
            </a:extLst>
          </p:cNvPr>
          <p:cNvSpPr/>
          <p:nvPr/>
        </p:nvSpPr>
        <p:spPr>
          <a:xfrm>
            <a:off x="511028" y="2730387"/>
            <a:ext cx="1466455" cy="18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01FD8-9BBD-4768-935D-880362B72222}"/>
              </a:ext>
            </a:extLst>
          </p:cNvPr>
          <p:cNvSpPr/>
          <p:nvPr/>
        </p:nvSpPr>
        <p:spPr>
          <a:xfrm>
            <a:off x="511027" y="4934488"/>
            <a:ext cx="1191393" cy="18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84353E-DDAB-4558-930B-26AA0A65F90B}"/>
              </a:ext>
            </a:extLst>
          </p:cNvPr>
          <p:cNvSpPr/>
          <p:nvPr/>
        </p:nvSpPr>
        <p:spPr>
          <a:xfrm>
            <a:off x="3902693" y="3039536"/>
            <a:ext cx="1792370" cy="176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D20EE2-651C-404C-AF73-233BAF326428}"/>
              </a:ext>
            </a:extLst>
          </p:cNvPr>
          <p:cNvSpPr txBox="1"/>
          <p:nvPr/>
        </p:nvSpPr>
        <p:spPr>
          <a:xfrm>
            <a:off x="3668392" y="2056255"/>
            <a:ext cx="824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앱의 이름</a:t>
            </a:r>
            <a:r>
              <a:rPr lang="en-US" altLang="ko-KR" dirty="0"/>
              <a:t>, </a:t>
            </a:r>
            <a:r>
              <a:rPr lang="ko-KR" altLang="en-US" dirty="0"/>
              <a:t>앱의 설명</a:t>
            </a:r>
            <a:r>
              <a:rPr lang="en-US" altLang="ko-KR" dirty="0"/>
              <a:t>, </a:t>
            </a:r>
            <a:r>
              <a:rPr lang="ko-KR" altLang="en-US" dirty="0"/>
              <a:t>사용하는 주소</a:t>
            </a:r>
            <a:r>
              <a:rPr lang="en-US" altLang="ko-KR" dirty="0"/>
              <a:t>, </a:t>
            </a:r>
            <a:r>
              <a:rPr lang="ko-KR" altLang="en-US" dirty="0"/>
              <a:t>앱의 사용 방법에 대한 필수적인 요소를 </a:t>
            </a:r>
            <a:endParaRPr lang="en-US" altLang="ko-KR" dirty="0"/>
          </a:p>
          <a:p>
            <a:r>
              <a:rPr lang="ko-KR" altLang="en-US" dirty="0"/>
              <a:t>작성합니다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07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ABD97D-6F51-49F1-9A42-E8EFCA5D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459006"/>
            <a:ext cx="10725150" cy="419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95C9DB-8ABA-410C-AB1F-52202D749F1F}"/>
              </a:ext>
            </a:extLst>
          </p:cNvPr>
          <p:cNvSpPr txBox="1"/>
          <p:nvPr/>
        </p:nvSpPr>
        <p:spPr>
          <a:xfrm>
            <a:off x="842682" y="788894"/>
            <a:ext cx="1067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 정보의 </a:t>
            </a:r>
            <a:r>
              <a:rPr lang="en-US" altLang="ko-KR" dirty="0"/>
              <a:t>Apps</a:t>
            </a:r>
            <a:r>
              <a:rPr lang="ko-KR" altLang="en-US" dirty="0"/>
              <a:t>를 통해 본인이 사전에 작성한 제목을 통해</a:t>
            </a:r>
            <a:r>
              <a:rPr lang="en-US" altLang="ko-KR" dirty="0"/>
              <a:t>API </a:t>
            </a:r>
            <a:r>
              <a:rPr lang="ko-KR" altLang="en-US" dirty="0"/>
              <a:t>키가 발급이 된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03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</cp:revision>
  <dcterms:created xsi:type="dcterms:W3CDTF">2019-03-28T02:26:22Z</dcterms:created>
  <dcterms:modified xsi:type="dcterms:W3CDTF">2019-03-28T02:32:18Z</dcterms:modified>
</cp:coreProperties>
</file>