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51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44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4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79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7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4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19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80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30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34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3945" y="485311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흐름도</a:t>
            </a:r>
            <a:endParaRPr lang="ko-KR" altLang="en-US" sz="2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3528" y="946976"/>
            <a:ext cx="8448870" cy="5722384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622183" y="1200020"/>
            <a:ext cx="122413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2" idx="4"/>
          </p:cNvCxnSpPr>
          <p:nvPr/>
        </p:nvCxnSpPr>
        <p:spPr>
          <a:xfrm>
            <a:off x="2234251" y="1560060"/>
            <a:ext cx="0" cy="35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478167" y="1912955"/>
            <a:ext cx="1512167" cy="583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수집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4" idx="2"/>
          </p:cNvCxnSpPr>
          <p:nvPr/>
        </p:nvCxnSpPr>
        <p:spPr>
          <a:xfrm flipH="1">
            <a:off x="2234250" y="2496164"/>
            <a:ext cx="1" cy="24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478167" y="2762936"/>
            <a:ext cx="1512167" cy="583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삽입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30" idx="2"/>
          </p:cNvCxnSpPr>
          <p:nvPr/>
        </p:nvCxnSpPr>
        <p:spPr>
          <a:xfrm flipH="1">
            <a:off x="2234250" y="3346145"/>
            <a:ext cx="1" cy="24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471653" y="4538422"/>
            <a:ext cx="1512167" cy="752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회귀분석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알고리즘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랜덤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포레스트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순서도: 데이터 35"/>
          <p:cNvSpPr/>
          <p:nvPr/>
        </p:nvSpPr>
        <p:spPr>
          <a:xfrm>
            <a:off x="1478166" y="3576916"/>
            <a:ext cx="1512167" cy="648072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전처리 데이터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36" idx="4"/>
            <a:endCxn id="33" idx="0"/>
          </p:cNvCxnSpPr>
          <p:nvPr/>
        </p:nvCxnSpPr>
        <p:spPr>
          <a:xfrm flipH="1">
            <a:off x="2227737" y="4224988"/>
            <a:ext cx="6513" cy="31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3" idx="2"/>
          </p:cNvCxnSpPr>
          <p:nvPr/>
        </p:nvCxnSpPr>
        <p:spPr>
          <a:xfrm flipH="1">
            <a:off x="2227736" y="5290609"/>
            <a:ext cx="1" cy="37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/>
          <p:cNvSpPr/>
          <p:nvPr/>
        </p:nvSpPr>
        <p:spPr>
          <a:xfrm>
            <a:off x="1478168" y="5708841"/>
            <a:ext cx="1505651" cy="72008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TOP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적중률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 flipH="1">
            <a:off x="779114" y="4914515"/>
            <a:ext cx="665341" cy="1154366"/>
            <a:chOff x="2983819" y="4914515"/>
            <a:chExt cx="1012117" cy="1154366"/>
          </a:xfrm>
        </p:grpSpPr>
        <p:cxnSp>
          <p:nvCxnSpPr>
            <p:cNvPr id="56" name="직선 연결선 55"/>
            <p:cNvCxnSpPr>
              <a:stCxn id="41" idx="3"/>
            </p:cNvCxnSpPr>
            <p:nvPr/>
          </p:nvCxnSpPr>
          <p:spPr>
            <a:xfrm>
              <a:off x="2983819" y="6068881"/>
              <a:ext cx="10121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3995936" y="4914515"/>
              <a:ext cx="0" cy="1154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endCxn id="33" idx="3"/>
            </p:cNvCxnSpPr>
            <p:nvPr/>
          </p:nvCxnSpPr>
          <p:spPr>
            <a:xfrm flipH="1">
              <a:off x="2983820" y="4914515"/>
              <a:ext cx="10121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998148" y="6087610"/>
            <a:ext cx="62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cxnSp>
        <p:nvCxnSpPr>
          <p:cNvPr id="73" name="직선 연결선 72"/>
          <p:cNvCxnSpPr>
            <a:stCxn id="41" idx="3"/>
          </p:cNvCxnSpPr>
          <p:nvPr/>
        </p:nvCxnSpPr>
        <p:spPr>
          <a:xfrm>
            <a:off x="2983819" y="6068881"/>
            <a:ext cx="1156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61885" y="6068881"/>
            <a:ext cx="62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75" name="순서도: 데이터 74"/>
          <p:cNvSpPr/>
          <p:nvPr/>
        </p:nvSpPr>
        <p:spPr>
          <a:xfrm>
            <a:off x="5004048" y="1848092"/>
            <a:ext cx="1512167" cy="648072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순서도: 데이터 75"/>
          <p:cNvSpPr/>
          <p:nvPr/>
        </p:nvSpPr>
        <p:spPr>
          <a:xfrm>
            <a:off x="6505170" y="1848092"/>
            <a:ext cx="1512167" cy="648072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오늘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기상정보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8" name="직선 연결선 77"/>
          <p:cNvCxnSpPr/>
          <p:nvPr/>
        </p:nvCxnSpPr>
        <p:spPr>
          <a:xfrm flipV="1">
            <a:off x="4139952" y="2172128"/>
            <a:ext cx="0" cy="3896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75" idx="2"/>
          </p:cNvCxnSpPr>
          <p:nvPr/>
        </p:nvCxnSpPr>
        <p:spPr>
          <a:xfrm>
            <a:off x="4139952" y="2172128"/>
            <a:ext cx="1015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/>
          <p:cNvSpPr/>
          <p:nvPr/>
        </p:nvSpPr>
        <p:spPr>
          <a:xfrm>
            <a:off x="6002601" y="2957829"/>
            <a:ext cx="720080" cy="753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5580112" y="2496164"/>
            <a:ext cx="422489" cy="849981"/>
            <a:chOff x="5580112" y="2496164"/>
            <a:chExt cx="422489" cy="849981"/>
          </a:xfrm>
        </p:grpSpPr>
        <p:cxnSp>
          <p:nvCxnSpPr>
            <p:cNvPr id="86" name="직선 연결선 85"/>
            <p:cNvCxnSpPr/>
            <p:nvPr/>
          </p:nvCxnSpPr>
          <p:spPr>
            <a:xfrm>
              <a:off x="5580112" y="2496164"/>
              <a:ext cx="0" cy="849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>
              <a:endCxn id="87" idx="2"/>
            </p:cNvCxnSpPr>
            <p:nvPr/>
          </p:nvCxnSpPr>
          <p:spPr>
            <a:xfrm flipV="1">
              <a:off x="5580112" y="3334643"/>
              <a:ext cx="422489" cy="11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 flipH="1">
            <a:off x="6722682" y="2532838"/>
            <a:ext cx="422487" cy="849981"/>
            <a:chOff x="5580112" y="2496164"/>
            <a:chExt cx="422489" cy="849981"/>
          </a:xfrm>
        </p:grpSpPr>
        <p:cxnSp>
          <p:nvCxnSpPr>
            <p:cNvPr id="93" name="직선 연결선 92"/>
            <p:cNvCxnSpPr/>
            <p:nvPr/>
          </p:nvCxnSpPr>
          <p:spPr>
            <a:xfrm>
              <a:off x="5580112" y="2496164"/>
              <a:ext cx="0" cy="849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 flipV="1">
              <a:off x="5580112" y="3334643"/>
              <a:ext cx="422489" cy="11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직선 화살표 연결선 95"/>
          <p:cNvCxnSpPr>
            <a:stCxn id="87" idx="4"/>
          </p:cNvCxnSpPr>
          <p:nvPr/>
        </p:nvCxnSpPr>
        <p:spPr>
          <a:xfrm>
            <a:off x="6362641" y="3711457"/>
            <a:ext cx="9559" cy="36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5633002" y="4077072"/>
            <a:ext cx="1512167" cy="583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내일 강수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유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●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무</a:t>
            </a:r>
            <a:r>
              <a:rPr lang="ko-KR" altLang="en-US" sz="1600" dirty="0" smtClean="0">
                <a:solidFill>
                  <a:schemeClr val="tx1"/>
                </a:solidFill>
              </a:rPr>
              <a:t> 데이터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/>
          <p:cNvCxnSpPr>
            <a:stCxn id="97" idx="2"/>
          </p:cNvCxnSpPr>
          <p:nvPr/>
        </p:nvCxnSpPr>
        <p:spPr>
          <a:xfrm flipH="1">
            <a:off x="6389085" y="4660281"/>
            <a:ext cx="1" cy="42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데이터 99"/>
          <p:cNvSpPr/>
          <p:nvPr/>
        </p:nvSpPr>
        <p:spPr>
          <a:xfrm>
            <a:off x="5588574" y="5104028"/>
            <a:ext cx="1512167" cy="648072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결과값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5732589" y="6096902"/>
            <a:ext cx="122413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/>
          <p:cNvCxnSpPr>
            <a:stCxn id="100" idx="4"/>
            <a:endCxn id="101" idx="0"/>
          </p:cNvCxnSpPr>
          <p:nvPr/>
        </p:nvCxnSpPr>
        <p:spPr>
          <a:xfrm flipH="1">
            <a:off x="6344657" y="5752100"/>
            <a:ext cx="1" cy="34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3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46" y="2690809"/>
            <a:ext cx="1800200" cy="138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75097"/>
            <a:ext cx="1572228" cy="110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46000" y="52225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개발환</a:t>
            </a:r>
            <a:r>
              <a:rPr lang="ko-KR" altLang="en-US" sz="2800" dirty="0"/>
              <a:t>경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707904" y="1455975"/>
            <a:ext cx="2664296" cy="714448"/>
            <a:chOff x="3059832" y="1265880"/>
            <a:chExt cx="2664296" cy="714448"/>
          </a:xfrm>
        </p:grpSpPr>
        <p:sp>
          <p:nvSpPr>
            <p:cNvPr id="5" name="TextBox 4"/>
            <p:cNvSpPr txBox="1"/>
            <p:nvPr/>
          </p:nvSpPr>
          <p:spPr>
            <a:xfrm>
              <a:off x="3275856" y="1610996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Window 10 </a:t>
              </a:r>
              <a:r>
                <a:rPr lang="en-US" altLang="ko-KR" dirty="0" smtClean="0"/>
                <a:t> </a:t>
              </a:r>
              <a:r>
                <a:rPr lang="en-US" altLang="ko-KR" dirty="0" smtClean="0"/>
                <a:t>64bit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59832" y="1265880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운영체제 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779912" y="4509120"/>
            <a:ext cx="2232248" cy="762884"/>
            <a:chOff x="3059832" y="4252446"/>
            <a:chExt cx="2232248" cy="762884"/>
          </a:xfrm>
        </p:grpSpPr>
        <p:sp>
          <p:nvSpPr>
            <p:cNvPr id="11" name="TextBox 10"/>
            <p:cNvSpPr txBox="1"/>
            <p:nvPr/>
          </p:nvSpPr>
          <p:spPr>
            <a:xfrm>
              <a:off x="3419872" y="4645998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랜덤 </a:t>
              </a:r>
              <a:r>
                <a:rPr lang="ko-KR" altLang="en-US" dirty="0" err="1" smtClean="0"/>
                <a:t>포레스트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59832" y="4252446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알고리즘 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779912" y="2906698"/>
            <a:ext cx="2232248" cy="759133"/>
            <a:chOff x="3059832" y="2732267"/>
            <a:chExt cx="2232248" cy="759133"/>
          </a:xfrm>
        </p:grpSpPr>
        <p:sp>
          <p:nvSpPr>
            <p:cNvPr id="9" name="TextBox 8"/>
            <p:cNvSpPr txBox="1"/>
            <p:nvPr/>
          </p:nvSpPr>
          <p:spPr>
            <a:xfrm>
              <a:off x="3419872" y="3122068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Python 3.7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59832" y="2732267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개발 언어 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</p:grp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393727"/>
            <a:ext cx="1572228" cy="112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6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향후 개발 진행 사항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916832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● 기후 요소 값들로 다양한 집합을 만들어 적중률을 높이는데 주력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● </a:t>
            </a:r>
            <a:r>
              <a:rPr lang="ko-KR" altLang="en-US" dirty="0" smtClean="0"/>
              <a:t>테스트 시킨 데이터와 결과값과 기상청 데이터의 비교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60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68</Words>
  <Application>Microsoft Office PowerPoint</Application>
  <PresentationFormat>화면 슬라이드 쇼(4:3)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</dc:creator>
  <cp:lastModifiedBy>임정준 임정준</cp:lastModifiedBy>
  <cp:revision>20</cp:revision>
  <dcterms:created xsi:type="dcterms:W3CDTF">2019-10-18T12:33:17Z</dcterms:created>
  <dcterms:modified xsi:type="dcterms:W3CDTF">2019-10-21T06:59:59Z</dcterms:modified>
</cp:coreProperties>
</file>