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7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1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9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9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0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B9DA-2D44-46BB-96A2-2B2C8380358F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cmmn/main.d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12" y="2592452"/>
            <a:ext cx="1387626" cy="1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6896"/>
            <a:ext cx="1267506" cy="88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6000" y="52225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개발환</a:t>
            </a:r>
            <a:r>
              <a:rPr lang="ko-KR" altLang="en-US" sz="2800" dirty="0"/>
              <a:t>경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04" y="4437112"/>
            <a:ext cx="1226797" cy="104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059832" y="1464541"/>
            <a:ext cx="2664296" cy="714448"/>
            <a:chOff x="3059832" y="1265880"/>
            <a:chExt cx="2664296" cy="714448"/>
          </a:xfrm>
        </p:grpSpPr>
        <p:sp>
          <p:nvSpPr>
            <p:cNvPr id="5" name="TextBox 4"/>
            <p:cNvSpPr txBox="1"/>
            <p:nvPr/>
          </p:nvSpPr>
          <p:spPr>
            <a:xfrm>
              <a:off x="3275856" y="161099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Window 10 pro 64bit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12658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운영체제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59832" y="4505184"/>
            <a:ext cx="2232248" cy="762884"/>
            <a:chOff x="3059832" y="4252446"/>
            <a:chExt cx="2232248" cy="762884"/>
          </a:xfrm>
        </p:grpSpPr>
        <p:sp>
          <p:nvSpPr>
            <p:cNvPr id="11" name="TextBox 10"/>
            <p:cNvSpPr txBox="1"/>
            <p:nvPr/>
          </p:nvSpPr>
          <p:spPr>
            <a:xfrm>
              <a:off x="3419872" y="46459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Anaconda 3.7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9832" y="425244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프로그램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59832" y="2906698"/>
            <a:ext cx="2232248" cy="759133"/>
            <a:chOff x="3059832" y="2732267"/>
            <a:chExt cx="2232248" cy="759133"/>
          </a:xfrm>
        </p:grpSpPr>
        <p:sp>
          <p:nvSpPr>
            <p:cNvPr id="9" name="TextBox 8"/>
            <p:cNvSpPr txBox="1"/>
            <p:nvPr/>
          </p:nvSpPr>
          <p:spPr>
            <a:xfrm>
              <a:off x="3419872" y="312206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Python 3.7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59832" y="2732267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개발 언어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2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4" y="25723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기상</a:t>
            </a:r>
            <a:r>
              <a:rPr lang="ko-KR" altLang="en-US" dirty="0"/>
              <a:t>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0608" y="240982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아나콘다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6416" y="4837802"/>
            <a:ext cx="14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수집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45507" y="483123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삽입 가공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40392" y="24356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아나콘다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08569" y="483780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2375215" y="2603282"/>
            <a:ext cx="7566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29791" y="2595886"/>
            <a:ext cx="7566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05541" y="692696"/>
            <a:ext cx="156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흐름도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-1647064" y="190397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데이터삽입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데이터 가공</a:t>
            </a:r>
          </a:p>
          <a:p>
            <a:endParaRPr lang="ko-KR" altLang="en-US" dirty="0"/>
          </a:p>
          <a:p>
            <a:r>
              <a:rPr lang="ko-KR" altLang="en-US" dirty="0" err="1"/>
              <a:t>랜덤포레스트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트레이닝</a:t>
            </a:r>
          </a:p>
          <a:p>
            <a:endParaRPr lang="ko-KR" altLang="en-US" dirty="0"/>
          </a:p>
          <a:p>
            <a:r>
              <a:rPr lang="ko-KR" altLang="en-US" dirty="0"/>
              <a:t>테스트 및 검증</a:t>
            </a:r>
          </a:p>
          <a:p>
            <a:endParaRPr lang="ko-KR" altLang="en-US" dirty="0"/>
          </a:p>
          <a:p>
            <a:r>
              <a:rPr lang="ko-KR" altLang="en-US" dirty="0"/>
              <a:t>시각화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989" y="27312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랜덤포레스트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19972" y="40105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01404" y="4010565"/>
            <a:ext cx="11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트레이닝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3514500" y="3217953"/>
            <a:ext cx="215908" cy="669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4658798" y="3218902"/>
            <a:ext cx="215908" cy="669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42342" y="287423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데이터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30127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16099" y="287715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기상청데이터</a:t>
            </a:r>
            <a:endParaRPr lang="ko-KR" altLang="en-US" dirty="0"/>
          </a:p>
        </p:txBody>
      </p:sp>
      <p:pic>
        <p:nvPicPr>
          <p:cNvPr id="26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83" y="1705685"/>
            <a:ext cx="668375" cy="6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9892" y="2986167"/>
            <a:ext cx="2157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hlinkClick r:id="rId3"/>
              </a:rPr>
              <a:t>(https</a:t>
            </a:r>
            <a:r>
              <a:rPr lang="en-US" altLang="ko-KR" sz="1400" dirty="0">
                <a:hlinkClick r:id="rId3"/>
              </a:rPr>
              <a:t>://data.kma.go.kr/cmmn/main.do</a:t>
            </a:r>
            <a:r>
              <a:rPr lang="en-US" altLang="ko-KR" sz="1400" b="1" dirty="0"/>
              <a:t>)</a:t>
            </a:r>
          </a:p>
          <a:p>
            <a:pPr algn="ctr"/>
            <a:r>
              <a:rPr lang="ko-KR" altLang="en-US" sz="1600" b="1" dirty="0" smtClean="0"/>
              <a:t>기후 데이터</a:t>
            </a:r>
            <a:endParaRPr lang="en-US" altLang="ko-KR" sz="1600" b="1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95" y="1307318"/>
            <a:ext cx="1226797" cy="104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76" y="1307318"/>
            <a:ext cx="1226797" cy="104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22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45" y="48531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흐름도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95536" y="1124744"/>
            <a:ext cx="4032448" cy="5328592"/>
            <a:chOff x="395536" y="990020"/>
            <a:chExt cx="4032448" cy="4167172"/>
          </a:xfrm>
        </p:grpSpPr>
        <p:pic>
          <p:nvPicPr>
            <p:cNvPr id="5" name="Picture 2" descr="C:\Users\Administrator\Desktop\흐름도 자료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83568" y="1556792"/>
              <a:ext cx="889389" cy="889389"/>
            </a:xfrm>
            <a:prstGeom prst="rect">
              <a:avLst/>
            </a:prstGeom>
            <a:noFill/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556792"/>
              <a:ext cx="1080120" cy="916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포인트가 8개인 별 7"/>
            <p:cNvSpPr/>
            <p:nvPr/>
          </p:nvSpPr>
          <p:spPr>
            <a:xfrm>
              <a:off x="1619672" y="1340768"/>
              <a:ext cx="432048" cy="432048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" name="포인트가 8개인 별 8"/>
            <p:cNvSpPr/>
            <p:nvPr/>
          </p:nvSpPr>
          <p:spPr>
            <a:xfrm>
              <a:off x="3707904" y="1340768"/>
              <a:ext cx="432048" cy="432048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포인트가 8개인 별 9"/>
            <p:cNvSpPr/>
            <p:nvPr/>
          </p:nvSpPr>
          <p:spPr>
            <a:xfrm>
              <a:off x="3779912" y="3449755"/>
              <a:ext cx="432048" cy="432048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1" name="포인트가 8개인 별 10"/>
            <p:cNvSpPr/>
            <p:nvPr/>
          </p:nvSpPr>
          <p:spPr>
            <a:xfrm>
              <a:off x="1740330" y="3449755"/>
              <a:ext cx="432048" cy="432048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1722058" y="1909153"/>
              <a:ext cx="756625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3059948" y="2705310"/>
              <a:ext cx="215908" cy="6694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3606789"/>
              <a:ext cx="1080120" cy="916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02" y="3641576"/>
              <a:ext cx="1080120" cy="916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오른쪽 화살표 15"/>
            <p:cNvSpPr/>
            <p:nvPr/>
          </p:nvSpPr>
          <p:spPr>
            <a:xfrm rot="10800000">
              <a:off x="1722058" y="3957768"/>
              <a:ext cx="756625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95536" y="990020"/>
              <a:ext cx="4032448" cy="416717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93684" y="1124744"/>
            <a:ext cx="4179667" cy="5328592"/>
            <a:chOff x="4856828" y="1124744"/>
            <a:chExt cx="4179667" cy="532859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4856828" y="1124744"/>
              <a:ext cx="4179667" cy="532859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8064" y="1484784"/>
              <a:ext cx="36004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 smtClean="0"/>
                <a:t>기상청에서 </a:t>
              </a:r>
              <a:r>
                <a:rPr lang="ko-KR" altLang="en-US" dirty="0" err="1" smtClean="0"/>
                <a:t>기후데이터</a:t>
              </a:r>
              <a:r>
                <a:rPr lang="ko-KR" altLang="en-US" dirty="0" smtClean="0"/>
                <a:t> 수집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 err="1" smtClean="0"/>
                <a:t>기후데이터</a:t>
              </a:r>
              <a:r>
                <a:rPr lang="ko-KR" altLang="en-US" dirty="0" smtClean="0"/>
                <a:t> 전처리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 err="1" smtClean="0"/>
                <a:t>랜덤포레스트</a:t>
              </a:r>
              <a:r>
                <a:rPr lang="ko-KR" altLang="en-US" dirty="0" smtClean="0"/>
                <a:t> 알고리즘 사용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데이터 트레이닝 및 테스트</a:t>
              </a:r>
              <a:endParaRPr lang="en-US" altLang="ko-KR" dirty="0" smtClean="0"/>
            </a:p>
            <a:p>
              <a:endParaRPr lang="en-US" altLang="ko-KR" dirty="0"/>
            </a:p>
            <a:p>
              <a:pPr marL="342900" indent="-342900">
                <a:buAutoNum type="arabicPeriod" startAt="4"/>
              </a:pPr>
              <a:r>
                <a:rPr lang="ko-KR" altLang="en-US" dirty="0" smtClean="0"/>
                <a:t>최적의 적중률 트리 추출 및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기상청 데이터와 비교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13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향후 개발 진행 사항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기후 요소 값들로 다양한 집합을 만들어 적중률을 높이는데 주력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ko-KR" altLang="en-US" dirty="0" smtClean="0"/>
              <a:t>테스트 시킨 데이터와 결과값과 기상청 데이터의 비교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0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98</Words>
  <Application>Microsoft Office PowerPoint</Application>
  <PresentationFormat>화면 슬라이드 쇼(4:3)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임정준 임정준</cp:lastModifiedBy>
  <cp:revision>11</cp:revision>
  <dcterms:created xsi:type="dcterms:W3CDTF">2019-10-18T12:33:17Z</dcterms:created>
  <dcterms:modified xsi:type="dcterms:W3CDTF">2019-10-19T16:38:37Z</dcterms:modified>
</cp:coreProperties>
</file>