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E7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8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9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1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9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4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84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0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1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B793-B8FC-4517-A682-206422413833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CB793-B8FC-4517-A682-206422413833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D9A1C-E1C7-4235-8BBF-7E9631FA9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97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C6661F-765C-4C43-BB77-CCF69D71FE98}"/>
              </a:ext>
            </a:extLst>
          </p:cNvPr>
          <p:cNvSpPr txBox="1"/>
          <p:nvPr/>
        </p:nvSpPr>
        <p:spPr>
          <a:xfrm>
            <a:off x="926957" y="1229780"/>
            <a:ext cx="1033808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DERA</a:t>
            </a:r>
          </a:p>
          <a:p>
            <a:pPr algn="ctr"/>
            <a:r>
              <a:rPr lang="en-US" altLang="ko-KR" sz="40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Disease Environment Relationship Analysis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B9E6F1-4C8A-48CA-B84F-2BF9ABCC764D}"/>
              </a:ext>
            </a:extLst>
          </p:cNvPr>
          <p:cNvGrpSpPr/>
          <p:nvPr/>
        </p:nvGrpSpPr>
        <p:grpSpPr>
          <a:xfrm>
            <a:off x="7013510" y="3378773"/>
            <a:ext cx="5178490" cy="3479227"/>
            <a:chOff x="5943600" y="2893581"/>
            <a:chExt cx="5178490" cy="347922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B707798-FE92-45EA-8D84-48DB213BB5B2}"/>
                </a:ext>
              </a:extLst>
            </p:cNvPr>
            <p:cNvSpPr/>
            <p:nvPr/>
          </p:nvSpPr>
          <p:spPr>
            <a:xfrm>
              <a:off x="5943600" y="2893581"/>
              <a:ext cx="2127380" cy="3479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과목명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학기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담당교수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r>
                <a:rPr lang="en-US" altLang="ko-KR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조팀원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dist"/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발표일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65003F-0381-439C-8D2E-5F216D8707E6}"/>
                </a:ext>
              </a:extLst>
            </p:cNvPr>
            <p:cNvSpPr/>
            <p:nvPr/>
          </p:nvSpPr>
          <p:spPr>
            <a:xfrm>
              <a:off x="7893691" y="2893581"/>
              <a:ext cx="3228399" cy="3479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</a:t>
              </a:r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산학캡스톤디자인</a:t>
              </a:r>
              <a:r>
                <a:rPr lang="en-US" altLang="ko-KR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</a:p>
            <a:p>
              <a:r>
                <a:rPr lang="en-US" altLang="ko-KR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2019-2</a:t>
              </a:r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학기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</a:t>
              </a:r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정호엽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</a:t>
              </a:r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임정준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ko-KR" altLang="en-US" sz="2500" b="1" u="sng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배인규</a:t>
              </a:r>
              <a:r>
                <a:rPr lang="en-US" altLang="ko-KR" sz="2500" b="1" u="sng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500" b="1" u="sng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발표자</a:t>
              </a:r>
              <a:r>
                <a:rPr lang="en-US" altLang="ko-KR" sz="2500" b="1" u="sng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이석준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이유겸</a:t>
              </a:r>
              <a:endParaRPr lang="en-US" altLang="ko-KR" sz="2500">
                <a:solidFill>
                  <a:schemeClr val="bg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2500">
                  <a:solidFill>
                    <a:schemeClr val="bg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2019.10.01.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4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251" y="1055204"/>
            <a:ext cx="1899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목 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5251" y="2319516"/>
            <a:ext cx="72649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000" dirty="0">
                <a:solidFill>
                  <a:schemeClr val="bg1"/>
                </a:solidFill>
              </a:rPr>
              <a:t>DERA</a:t>
            </a:r>
            <a:r>
              <a:rPr lang="ko-KR" altLang="en-US" sz="4000" dirty="0">
                <a:solidFill>
                  <a:schemeClr val="bg1"/>
                </a:solidFill>
              </a:rPr>
              <a:t>란</a:t>
            </a:r>
            <a:r>
              <a:rPr lang="en-US" altLang="ko-KR" sz="4000" dirty="0">
                <a:solidFill>
                  <a:schemeClr val="bg1"/>
                </a:solidFill>
              </a:rPr>
              <a:t>?</a:t>
            </a: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4000" dirty="0">
                <a:solidFill>
                  <a:schemeClr val="bg1"/>
                </a:solidFill>
              </a:rPr>
              <a:t>전체 개발 일정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endParaRPr lang="en-US" altLang="ko-KR" sz="40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4000" dirty="0">
                <a:solidFill>
                  <a:schemeClr val="bg1"/>
                </a:solidFill>
              </a:rPr>
              <a:t>진행사항</a:t>
            </a:r>
          </a:p>
        </p:txBody>
      </p:sp>
    </p:spTree>
    <p:extLst>
      <p:ext uri="{BB962C8B-B14F-4D97-AF65-F5344CB8AC3E}">
        <p14:creationId xmlns:p14="http://schemas.microsoft.com/office/powerpoint/2010/main" val="380576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5813" y="1239537"/>
            <a:ext cx="614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What does </a:t>
            </a:r>
            <a:r>
              <a:rPr lang="en-US" altLang="ko-KR" sz="4800" dirty="0">
                <a:solidFill>
                  <a:schemeClr val="accent4">
                    <a:lumMod val="75000"/>
                  </a:schemeClr>
                </a:solidFill>
              </a:rPr>
              <a:t>DERA</a:t>
            </a:r>
            <a:r>
              <a:rPr lang="en-US" altLang="ko-KR" sz="4800" dirty="0">
                <a:solidFill>
                  <a:schemeClr val="bg1"/>
                </a:solidFill>
              </a:rPr>
              <a:t> mean?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65813" y="2629314"/>
            <a:ext cx="984045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Of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the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 10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weather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elements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provided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by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the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Unicode MS"/>
              </a:rPr>
              <a:t>Disease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and</a:t>
            </a:r>
            <a:r>
              <a:rPr lang="en-US" altLang="ko-KR" sz="2800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Meteorological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Administration</a:t>
            </a:r>
            <a:r>
              <a:rPr lang="en-US" altLang="ko-KR" sz="2800" dirty="0">
                <a:solidFill>
                  <a:schemeClr val="bg1"/>
                </a:solidFill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Extract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the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meteorological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element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that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has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the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most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influence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We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will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analyze</a:t>
            </a:r>
            <a:r>
              <a:rPr lang="en-US" altLang="ko-KR" sz="2800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and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visualize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.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2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5318" y="673239"/>
            <a:ext cx="4059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  </a:t>
            </a:r>
            <a:r>
              <a:rPr lang="ko-KR" altLang="en-US" sz="4000" dirty="0">
                <a:solidFill>
                  <a:schemeClr val="bg1"/>
                </a:solidFill>
              </a:rPr>
              <a:t>전체 개발 일정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64428"/>
              </p:ext>
            </p:extLst>
          </p:nvPr>
        </p:nvGraphicFramePr>
        <p:xfrm>
          <a:off x="1326000" y="1981307"/>
          <a:ext cx="954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7033384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272978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43501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333539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298008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8929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56248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173450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61774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84828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828873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878851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6428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38313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2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자료 조사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0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개발 환경 구축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80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OSS </a:t>
                      </a:r>
                      <a:r>
                        <a:rPr lang="ko-KR" altLang="en-US" b="1" dirty="0"/>
                        <a:t>조사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4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DB</a:t>
                      </a:r>
                      <a:r>
                        <a:rPr lang="ko-KR" altLang="en-US" b="1" dirty="0"/>
                        <a:t> 구축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79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DB </a:t>
                      </a:r>
                      <a:r>
                        <a:rPr lang="ko-KR" altLang="en-US" b="1" dirty="0"/>
                        <a:t>데이터 입력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15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OSS </a:t>
                      </a:r>
                      <a:r>
                        <a:rPr lang="ko-KR" altLang="en-US" b="1" dirty="0"/>
                        <a:t>적용 및 테스트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52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OSS </a:t>
                      </a:r>
                      <a:r>
                        <a:rPr lang="ko-KR" altLang="en-US" b="1" dirty="0"/>
                        <a:t>선정 및 개발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5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시각화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6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최종테스트</a:t>
                      </a:r>
                      <a:endParaRPr lang="ko-KR" altLang="en-US" b="1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2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서류작성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10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4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8" y="914401"/>
            <a:ext cx="11740324" cy="5695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745" y="107004"/>
            <a:ext cx="2772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solidFill>
                  <a:schemeClr val="bg1"/>
                </a:solidFill>
              </a:rPr>
              <a:t>Github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3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3080" y="1159377"/>
            <a:ext cx="3975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            </a:t>
            </a:r>
            <a:r>
              <a:rPr lang="en-US" altLang="ko-KR" sz="13800" dirty="0">
                <a:solidFill>
                  <a:schemeClr val="bg1"/>
                </a:solidFill>
              </a:rPr>
              <a:t>Q&amp;A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1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121</Words>
  <Application>Microsoft Office PowerPoint</Application>
  <PresentationFormat>와이드스크린</PresentationFormat>
  <Paragraphs>54</Paragraphs>
  <Slides>6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 Unicode MS</vt:lpstr>
      <vt:lpstr>나눔고딕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DERA (Disease Environment Relationship Analysis)</dc:title>
  <dc:creator>임정준 임정준</dc:creator>
  <cp:lastModifiedBy>석준 이</cp:lastModifiedBy>
  <cp:revision>18</cp:revision>
  <dcterms:created xsi:type="dcterms:W3CDTF">2019-09-22T22:58:33Z</dcterms:created>
  <dcterms:modified xsi:type="dcterms:W3CDTF">2019-09-30T06:46:02Z</dcterms:modified>
</cp:coreProperties>
</file>