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46" y="2690809"/>
            <a:ext cx="1800200" cy="1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097"/>
            <a:ext cx="1572228" cy="110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000" y="5222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</a:t>
            </a:r>
            <a:r>
              <a:rPr lang="ko-KR" altLang="en-US" sz="2800" dirty="0"/>
              <a:t>경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07904" y="1455975"/>
            <a:ext cx="2664296" cy="714448"/>
            <a:chOff x="3059832" y="1265880"/>
            <a:chExt cx="2664296" cy="714448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161099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Window 10 pro 64bit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12658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운영체제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79912" y="4509120"/>
            <a:ext cx="2232248" cy="762884"/>
            <a:chOff x="3059832" y="4252446"/>
            <a:chExt cx="2232248" cy="762884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6459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랜덤 </a:t>
              </a:r>
              <a:r>
                <a:rPr lang="ko-KR" altLang="en-US" dirty="0" err="1" smtClean="0"/>
                <a:t>포레스트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9832" y="425244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알고리즘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79912" y="2906698"/>
            <a:ext cx="2232248" cy="759133"/>
            <a:chOff x="3059832" y="2732267"/>
            <a:chExt cx="2232248" cy="759133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12206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Python 3.7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2732267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개발 언어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93727"/>
            <a:ext cx="1572228" cy="11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4" y="25723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</a:t>
            </a:r>
            <a:r>
              <a:rPr lang="ko-KR" altLang="en-US" dirty="0"/>
              <a:t>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416" y="4837802"/>
            <a:ext cx="14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5507" y="48312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삽입 가공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8569" y="48378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2375215" y="2603282"/>
            <a:ext cx="7566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29791" y="2595886"/>
            <a:ext cx="7566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5541" y="692696"/>
            <a:ext cx="156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1647064" y="190397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데이터삽입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데이터 가공</a:t>
            </a:r>
          </a:p>
          <a:p>
            <a:endParaRPr lang="ko-KR" altLang="en-US" dirty="0"/>
          </a:p>
          <a:p>
            <a:r>
              <a:rPr lang="ko-KR" altLang="en-US" dirty="0" err="1"/>
              <a:t>랜덤포레스트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트레이닝</a:t>
            </a:r>
          </a:p>
          <a:p>
            <a:endParaRPr lang="ko-KR" altLang="en-US" dirty="0"/>
          </a:p>
          <a:p>
            <a:r>
              <a:rPr lang="ko-KR" altLang="en-US" dirty="0"/>
              <a:t>테스트 및 검증</a:t>
            </a:r>
          </a:p>
          <a:p>
            <a:endParaRPr lang="ko-KR" altLang="en-US" dirty="0"/>
          </a:p>
          <a:p>
            <a:r>
              <a:rPr lang="ko-KR" altLang="en-US" dirty="0"/>
              <a:t>시각화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989" y="27312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랜덤포레스트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9972" y="40105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1404" y="4010565"/>
            <a:ext cx="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트레이닝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3514500" y="3217953"/>
            <a:ext cx="215908" cy="669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658798" y="3218902"/>
            <a:ext cx="215908" cy="669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42342" y="28742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데이터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30127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16099" y="28771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기상청데이터</a:t>
            </a:r>
            <a:endParaRPr lang="ko-KR" altLang="en-US" dirty="0"/>
          </a:p>
        </p:txBody>
      </p:sp>
      <p:pic>
        <p:nvPicPr>
          <p:cNvPr id="26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83" y="1705685"/>
            <a:ext cx="668375" cy="6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9892" y="2986167"/>
            <a:ext cx="2157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hlinkClick r:id="rId3"/>
              </a:rPr>
              <a:t>(https</a:t>
            </a:r>
            <a:r>
              <a:rPr lang="en-US" altLang="ko-KR" sz="1400" dirty="0">
                <a:hlinkClick r:id="rId3"/>
              </a:rPr>
              <a:t>://data.kma.go.kr/cmmn/main.do</a:t>
            </a:r>
            <a:r>
              <a:rPr lang="en-US" altLang="ko-KR" sz="1400" b="1" dirty="0"/>
              <a:t>)</a:t>
            </a:r>
          </a:p>
          <a:p>
            <a:pPr algn="ctr"/>
            <a:r>
              <a:rPr lang="ko-KR" altLang="en-US" sz="1600" b="1" dirty="0" smtClean="0"/>
              <a:t>기후 데이터</a:t>
            </a:r>
            <a:endParaRPr lang="en-US" altLang="ko-KR" sz="1600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5" y="1614890"/>
            <a:ext cx="1441639" cy="111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98" y="1584990"/>
            <a:ext cx="1365962" cy="114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2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45" y="48531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5536" y="1124744"/>
            <a:ext cx="4032448" cy="5328592"/>
            <a:chOff x="395536" y="990020"/>
            <a:chExt cx="4032448" cy="4167172"/>
          </a:xfrm>
        </p:grpSpPr>
        <p:pic>
          <p:nvPicPr>
            <p:cNvPr id="5" name="Picture 2" descr="C:\Users\Administrator\Desktop\흐름도 자료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83568" y="1556792"/>
              <a:ext cx="889389" cy="889389"/>
            </a:xfrm>
            <a:prstGeom prst="rect">
              <a:avLst/>
            </a:prstGeom>
            <a:noFill/>
          </p:spPr>
        </p:pic>
        <p:sp>
          <p:nvSpPr>
            <p:cNvPr id="8" name="포인트가 8개인 별 7"/>
            <p:cNvSpPr/>
            <p:nvPr/>
          </p:nvSpPr>
          <p:spPr>
            <a:xfrm>
              <a:off x="1619672" y="1340768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" name="포인트가 8개인 별 8"/>
            <p:cNvSpPr/>
            <p:nvPr/>
          </p:nvSpPr>
          <p:spPr>
            <a:xfrm>
              <a:off x="3707904" y="1340768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포인트가 8개인 별 9"/>
            <p:cNvSpPr/>
            <p:nvPr/>
          </p:nvSpPr>
          <p:spPr>
            <a:xfrm>
              <a:off x="3779912" y="3449755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1" name="포인트가 8개인 별 10"/>
            <p:cNvSpPr/>
            <p:nvPr/>
          </p:nvSpPr>
          <p:spPr>
            <a:xfrm>
              <a:off x="1740330" y="3449755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1722058" y="1909153"/>
              <a:ext cx="75662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3059948" y="2705310"/>
              <a:ext cx="215908" cy="6694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1722058" y="3957768"/>
              <a:ext cx="75662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95536" y="990020"/>
              <a:ext cx="4032448" cy="416717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93684" y="1124744"/>
            <a:ext cx="4179667" cy="5328592"/>
            <a:chOff x="4856828" y="1124744"/>
            <a:chExt cx="4179667" cy="532859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856828" y="1124744"/>
              <a:ext cx="4179667" cy="532859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8064" y="1484784"/>
              <a:ext cx="36004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기상청에서 </a:t>
              </a:r>
              <a:r>
                <a:rPr lang="ko-KR" altLang="en-US" dirty="0" err="1" smtClean="0"/>
                <a:t>기후데이터</a:t>
              </a:r>
              <a:r>
                <a:rPr lang="ko-KR" altLang="en-US" dirty="0" smtClean="0"/>
                <a:t> 수집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 smtClean="0"/>
                <a:t>기후데이터</a:t>
              </a:r>
              <a:r>
                <a:rPr lang="ko-KR" altLang="en-US" dirty="0" smtClean="0"/>
                <a:t> 전처리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 smtClean="0"/>
                <a:t>랜덤포레스트</a:t>
              </a:r>
              <a:r>
                <a:rPr lang="ko-KR" altLang="en-US" dirty="0" smtClean="0"/>
                <a:t> 알고리즘 사용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데이터 트레이닝 및 테스트</a:t>
              </a:r>
              <a:endParaRPr lang="en-US" altLang="ko-KR" dirty="0" smtClean="0"/>
            </a:p>
            <a:p>
              <a:endParaRPr lang="en-US" altLang="ko-KR" dirty="0"/>
            </a:p>
            <a:p>
              <a:pPr marL="342900" indent="-342900">
                <a:buAutoNum type="arabicPeriod" startAt="4"/>
              </a:pPr>
              <a:r>
                <a:rPr lang="ko-KR" altLang="en-US" dirty="0" smtClean="0"/>
                <a:t>최적의 적중률 트리 추출 및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기상청 데이터와 비교 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40" y="1846091"/>
            <a:ext cx="1121164" cy="12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71" y="4351849"/>
            <a:ext cx="1121164" cy="12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8" y="4390572"/>
            <a:ext cx="1121164" cy="12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3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향후 개발 진행 사항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기후 요소 값들로 다양한 집합을 만들어 적중률을 높이는데 주력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ko-KR" altLang="en-US" dirty="0" smtClean="0"/>
              <a:t>테스트 시킨 데이터와 결과값과 기상청 데이터의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96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임정준 임정준</cp:lastModifiedBy>
  <cp:revision>13</cp:revision>
  <dcterms:created xsi:type="dcterms:W3CDTF">2019-10-18T12:33:17Z</dcterms:created>
  <dcterms:modified xsi:type="dcterms:W3CDTF">2019-10-20T19:26:09Z</dcterms:modified>
</cp:coreProperties>
</file>