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56" r:id="rId4"/>
    <p:sldId id="257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1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09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407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41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81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141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68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8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388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8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90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177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542B-30FD-5442-A2FB-07CD29F7C73A}" type="datetimeFigureOut">
              <a:rPr kumimoji="1" lang="ko-Kore-KR" altLang="en-US" smtClean="0"/>
              <a:t>2022. 9. 19.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C66A-6CC6-0949-B804-5552467616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821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BBB18C-DB12-6C31-4B31-D946AEB0127D}"/>
              </a:ext>
            </a:extLst>
          </p:cNvPr>
          <p:cNvSpPr txBox="1"/>
          <p:nvPr/>
        </p:nvSpPr>
        <p:spPr>
          <a:xfrm>
            <a:off x="1550894" y="2187387"/>
            <a:ext cx="622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친해지길 바래 </a:t>
            </a:r>
            <a:endParaRPr kumimoji="1" lang="en-US" altLang="ko-KR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1D7DA-12C5-2DEF-2202-98FAB8937E49}"/>
              </a:ext>
            </a:extLst>
          </p:cNvPr>
          <p:cNvSpPr txBox="1"/>
          <p:nvPr/>
        </p:nvSpPr>
        <p:spPr>
          <a:xfrm>
            <a:off x="2949388" y="4249270"/>
            <a:ext cx="527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2400" dirty="0"/>
              <a:t>7</a:t>
            </a:r>
            <a:r>
              <a:rPr kumimoji="1" lang="ko-KR" altLang="en-US" sz="2400" dirty="0"/>
              <a:t>조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노유나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최연준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홍석규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569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51F7A-E3FD-328D-7DB2-029FEFE233F3}"/>
              </a:ext>
            </a:extLst>
          </p:cNvPr>
          <p:cNvSpPr txBox="1"/>
          <p:nvPr/>
        </p:nvSpPr>
        <p:spPr>
          <a:xfrm>
            <a:off x="493059" y="869578"/>
            <a:ext cx="8364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목적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개발의도</a:t>
            </a:r>
            <a:r>
              <a:rPr kumimoji="1" lang="en-US" altLang="ko-KR" sz="2800" dirty="0"/>
              <a:t>)</a:t>
            </a:r>
          </a:p>
          <a:p>
            <a:r>
              <a:rPr kumimoji="1" lang="ko-KR" altLang="en-US" sz="2800" dirty="0"/>
              <a:t> </a:t>
            </a:r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SW Jungle </a:t>
            </a:r>
            <a:r>
              <a:rPr kumimoji="1" lang="ko-KR" altLang="en-US" sz="2800" dirty="0"/>
              <a:t>시작 후 아직 이름도 모르는 입소자들과 좀더 편하게 소통 할 수 있는 공간을 제작 하기 위함</a:t>
            </a:r>
            <a:endParaRPr kumimoji="1" lang="en-US" altLang="ko-KR" sz="2800" dirty="0"/>
          </a:p>
          <a:p>
            <a:endParaRPr kumimoji="1" lang="en-US" altLang="ko-KR" sz="2800" dirty="0"/>
          </a:p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주요기능</a:t>
            </a:r>
            <a:endParaRPr kumimoji="1" lang="en-US" altLang="ko-KR" sz="2800" dirty="0"/>
          </a:p>
          <a:p>
            <a:r>
              <a:rPr kumimoji="1" lang="ko-KR" altLang="en-US" sz="2800" dirty="0"/>
              <a:t> </a:t>
            </a:r>
            <a:r>
              <a:rPr kumimoji="1" lang="en-US" altLang="ko-KR" sz="2800" dirty="0"/>
              <a:t>1)</a:t>
            </a:r>
            <a:r>
              <a:rPr kumimoji="1" lang="ko-KR" altLang="en-US" sz="2800" dirty="0"/>
              <a:t> 회원가입</a:t>
            </a:r>
            <a:endParaRPr kumimoji="1" lang="en-US" altLang="ko-KR" sz="2800" dirty="0"/>
          </a:p>
          <a:p>
            <a:r>
              <a:rPr kumimoji="1" lang="ko-KR" altLang="en-US" sz="2800" dirty="0"/>
              <a:t> </a:t>
            </a:r>
            <a:r>
              <a:rPr kumimoji="1" lang="en-US" altLang="ko-KR" sz="2800" dirty="0"/>
              <a:t>2)</a:t>
            </a:r>
            <a:r>
              <a:rPr kumimoji="1" lang="ko-KR" altLang="en-US" sz="2800" dirty="0"/>
              <a:t> 로그인</a:t>
            </a:r>
            <a:endParaRPr kumimoji="1" lang="en-US" altLang="ko-KR" sz="2800" dirty="0"/>
          </a:p>
          <a:p>
            <a:r>
              <a:rPr kumimoji="1" lang="ko-KR" altLang="en-US" sz="2800" dirty="0"/>
              <a:t> </a:t>
            </a:r>
            <a:r>
              <a:rPr kumimoji="1" lang="en-US" altLang="ko-KR" sz="2800" dirty="0"/>
              <a:t>3)</a:t>
            </a:r>
            <a:r>
              <a:rPr kumimoji="1" lang="ko-KR" altLang="en-US" sz="2800" dirty="0"/>
              <a:t> 게시판 작성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삭제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수정</a:t>
            </a:r>
            <a:endParaRPr kumimoji="1" lang="en-US" altLang="ko-KR" sz="2800" dirty="0"/>
          </a:p>
          <a:p>
            <a:r>
              <a:rPr kumimoji="1" lang="ko-KR" altLang="en-US" sz="2800" dirty="0"/>
              <a:t> </a:t>
            </a:r>
            <a:r>
              <a:rPr kumimoji="1" lang="en-US" altLang="ko-KR" sz="2800" dirty="0"/>
              <a:t>4)</a:t>
            </a:r>
            <a:r>
              <a:rPr kumimoji="1" lang="ko-KR" altLang="en-US" sz="2800" dirty="0"/>
              <a:t> 댓글 작성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삭제</a:t>
            </a:r>
            <a:endParaRPr kumimoji="1" lang="en-US" altLang="ko-KR" sz="2800" dirty="0"/>
          </a:p>
          <a:p>
            <a:endParaRPr kumimoji="1" lang="en-US" altLang="ko-KR" sz="2800" dirty="0"/>
          </a:p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프로젝트 설명 </a:t>
            </a:r>
            <a:endParaRPr kumimoji="1" lang="en-US" altLang="ko-KR" sz="2800" dirty="0"/>
          </a:p>
          <a:p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9576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5FA958-423C-185D-4890-8E43787B3103}"/>
              </a:ext>
            </a:extLst>
          </p:cNvPr>
          <p:cNvSpPr/>
          <p:nvPr/>
        </p:nvSpPr>
        <p:spPr>
          <a:xfrm>
            <a:off x="587187" y="354105"/>
            <a:ext cx="7767918" cy="614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CE9E-9858-5D66-D64C-3C4363AA0366}"/>
              </a:ext>
            </a:extLst>
          </p:cNvPr>
          <p:cNvSpPr txBox="1"/>
          <p:nvPr/>
        </p:nvSpPr>
        <p:spPr>
          <a:xfrm>
            <a:off x="2729753" y="1436731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&lt;h2</a:t>
            </a:r>
            <a:r>
              <a:rPr kumimoji="1" lang="en-US" altLang="ko-KR" dirty="0"/>
              <a:t>&gt;</a:t>
            </a:r>
            <a:r>
              <a:rPr kumimoji="1" lang="en-US" altLang="ko-Kore-KR" dirty="0"/>
              <a:t>SW Jungle </a:t>
            </a:r>
            <a:r>
              <a:rPr kumimoji="1" lang="ko-Kore-KR" altLang="en-US" dirty="0"/>
              <a:t>익명</a:t>
            </a:r>
            <a:r>
              <a:rPr kumimoji="1" lang="ko-KR" altLang="en-US" dirty="0"/>
              <a:t> 커뮤니티</a:t>
            </a:r>
            <a:r>
              <a:rPr kumimoji="1" lang="en-US" altLang="ko-KR" dirty="0"/>
              <a:t>&lt;/h2&gt;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3E85D-F06E-8BC7-1577-7AEAF0CF5C18}"/>
              </a:ext>
            </a:extLst>
          </p:cNvPr>
          <p:cNvSpPr txBox="1"/>
          <p:nvPr/>
        </p:nvSpPr>
        <p:spPr>
          <a:xfrm>
            <a:off x="2519082" y="726141"/>
            <a:ext cx="410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&lt;h</a:t>
            </a:r>
            <a:r>
              <a:rPr kumimoji="1" lang="en-US" altLang="ko-KR" sz="2800" dirty="0"/>
              <a:t>1&gt;</a:t>
            </a:r>
            <a:r>
              <a:rPr kumimoji="1" lang="ko-Kore-KR" altLang="en-US" sz="2800" dirty="0"/>
              <a:t>친해지길</a:t>
            </a:r>
            <a:r>
              <a:rPr kumimoji="1" lang="ko-KR" altLang="en-US" sz="2800" dirty="0"/>
              <a:t> 바래</a:t>
            </a:r>
            <a:r>
              <a:rPr kumimoji="1" lang="en-US" altLang="ko-KR" sz="2800" dirty="0"/>
              <a:t>&lt;/h1&gt;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E32E5F-39A1-CDDB-C0C6-378B06CBC7FB}"/>
              </a:ext>
            </a:extLst>
          </p:cNvPr>
          <p:cNvSpPr/>
          <p:nvPr/>
        </p:nvSpPr>
        <p:spPr>
          <a:xfrm>
            <a:off x="3059205" y="2458825"/>
            <a:ext cx="3025590" cy="52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E1B0F1-A4C6-AE9E-ED62-0BCCC9092021}"/>
              </a:ext>
            </a:extLst>
          </p:cNvPr>
          <p:cNvSpPr/>
          <p:nvPr/>
        </p:nvSpPr>
        <p:spPr>
          <a:xfrm>
            <a:off x="3059205" y="3168064"/>
            <a:ext cx="3025590" cy="52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79194-724C-67B5-DB44-A957AEFA439D}"/>
              </a:ext>
            </a:extLst>
          </p:cNvPr>
          <p:cNvSpPr/>
          <p:nvPr/>
        </p:nvSpPr>
        <p:spPr>
          <a:xfrm>
            <a:off x="3059205" y="3875955"/>
            <a:ext cx="3025590" cy="52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EDF8BF-835E-DBD0-B41F-A99F5B565F69}"/>
              </a:ext>
            </a:extLst>
          </p:cNvPr>
          <p:cNvSpPr/>
          <p:nvPr/>
        </p:nvSpPr>
        <p:spPr>
          <a:xfrm>
            <a:off x="3059205" y="4574368"/>
            <a:ext cx="3025590" cy="52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9C22E-8AE0-74A4-8DAE-919E7FF00CFE}"/>
              </a:ext>
            </a:extLst>
          </p:cNvPr>
          <p:cNvSpPr txBox="1"/>
          <p:nvPr/>
        </p:nvSpPr>
        <p:spPr>
          <a:xfrm>
            <a:off x="1575548" y="2884976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&lt;f</a:t>
            </a:r>
            <a:r>
              <a:rPr kumimoji="1" lang="en-US" altLang="ko-KR" dirty="0"/>
              <a:t>orm&gt;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A0B69-4BE8-321F-E202-FA805A82C8D4}"/>
              </a:ext>
            </a:extLst>
          </p:cNvPr>
          <p:cNvSpPr txBox="1"/>
          <p:nvPr/>
        </p:nvSpPr>
        <p:spPr>
          <a:xfrm>
            <a:off x="6479242" y="2884976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&lt;/f</a:t>
            </a:r>
            <a:r>
              <a:rPr kumimoji="1" lang="en-US" altLang="ko-KR" dirty="0"/>
              <a:t>orm&gt;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7E71C-9256-1109-E993-4A0350D10B5D}"/>
              </a:ext>
            </a:extLst>
          </p:cNvPr>
          <p:cNvSpPr txBox="1"/>
          <p:nvPr/>
        </p:nvSpPr>
        <p:spPr>
          <a:xfrm>
            <a:off x="1396254" y="4302106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&lt;button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BF379-2B00-B0FB-1E22-3DED1AE3F069}"/>
              </a:ext>
            </a:extLst>
          </p:cNvPr>
          <p:cNvSpPr txBox="1"/>
          <p:nvPr/>
        </p:nvSpPr>
        <p:spPr>
          <a:xfrm>
            <a:off x="6479242" y="4302106"/>
            <a:ext cx="12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 button 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3792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DCD86F-3B7E-5349-DB08-4C741BA0CF6D}"/>
              </a:ext>
            </a:extLst>
          </p:cNvPr>
          <p:cNvSpPr/>
          <p:nvPr/>
        </p:nvSpPr>
        <p:spPr>
          <a:xfrm>
            <a:off x="587187" y="354105"/>
            <a:ext cx="7767918" cy="614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892B4-5224-0461-824A-8E0E7482AD8F}"/>
              </a:ext>
            </a:extLst>
          </p:cNvPr>
          <p:cNvSpPr txBox="1"/>
          <p:nvPr/>
        </p:nvSpPr>
        <p:spPr>
          <a:xfrm>
            <a:off x="2729753" y="1436731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&lt;h2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회원가입</a:t>
            </a:r>
            <a:r>
              <a:rPr kumimoji="1" lang="en-US" altLang="ko-KR" dirty="0"/>
              <a:t>&lt;/h2&gt;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8DE51-F8D5-B1A2-0D04-654E4F4DF637}"/>
              </a:ext>
            </a:extLst>
          </p:cNvPr>
          <p:cNvSpPr txBox="1"/>
          <p:nvPr/>
        </p:nvSpPr>
        <p:spPr>
          <a:xfrm>
            <a:off x="2519082" y="726141"/>
            <a:ext cx="410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&lt;h</a:t>
            </a:r>
            <a:r>
              <a:rPr kumimoji="1" lang="en-US" altLang="ko-KR" sz="2800" dirty="0"/>
              <a:t>1&gt;</a:t>
            </a:r>
            <a:r>
              <a:rPr kumimoji="1" lang="ko-Kore-KR" altLang="en-US" sz="2800" dirty="0"/>
              <a:t>친해지길</a:t>
            </a:r>
            <a:r>
              <a:rPr kumimoji="1" lang="ko-KR" altLang="en-US" sz="2800" dirty="0"/>
              <a:t> 바래</a:t>
            </a:r>
            <a:r>
              <a:rPr kumimoji="1" lang="en-US" altLang="ko-KR" sz="2800" dirty="0"/>
              <a:t>&lt;/h1&gt;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797A8A-3BAD-D3E4-613E-A392806BE337}"/>
              </a:ext>
            </a:extLst>
          </p:cNvPr>
          <p:cNvSpPr/>
          <p:nvPr/>
        </p:nvSpPr>
        <p:spPr>
          <a:xfrm>
            <a:off x="3059205" y="2458825"/>
            <a:ext cx="3025590" cy="52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5DE4D-0D1D-40F1-D04A-AE2A4A3B8494}"/>
              </a:ext>
            </a:extLst>
          </p:cNvPr>
          <p:cNvSpPr/>
          <p:nvPr/>
        </p:nvSpPr>
        <p:spPr>
          <a:xfrm>
            <a:off x="3059205" y="3168064"/>
            <a:ext cx="3025590" cy="52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348A01-47A0-7548-1293-C4698CB4C906}"/>
              </a:ext>
            </a:extLst>
          </p:cNvPr>
          <p:cNvSpPr/>
          <p:nvPr/>
        </p:nvSpPr>
        <p:spPr>
          <a:xfrm>
            <a:off x="3059205" y="5292377"/>
            <a:ext cx="1450043" cy="52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9D3C1-5C65-44CD-737D-F81DCBC9DEC6}"/>
              </a:ext>
            </a:extLst>
          </p:cNvPr>
          <p:cNvSpPr txBox="1"/>
          <p:nvPr/>
        </p:nvSpPr>
        <p:spPr>
          <a:xfrm>
            <a:off x="1575548" y="3673034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&lt;f</a:t>
            </a:r>
            <a:r>
              <a:rPr kumimoji="1" lang="en-US" altLang="ko-KR" dirty="0"/>
              <a:t>orm&gt;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FF266-EFE6-D3C4-B4A8-18DF0416A18E}"/>
              </a:ext>
            </a:extLst>
          </p:cNvPr>
          <p:cNvSpPr txBox="1"/>
          <p:nvPr/>
        </p:nvSpPr>
        <p:spPr>
          <a:xfrm>
            <a:off x="6479242" y="3673034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&lt;/f</a:t>
            </a:r>
            <a:r>
              <a:rPr kumimoji="1" lang="en-US" altLang="ko-KR" dirty="0"/>
              <a:t>orm&gt;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124019-3413-5AC7-4B54-123B3B76AE13}"/>
              </a:ext>
            </a:extLst>
          </p:cNvPr>
          <p:cNvSpPr/>
          <p:nvPr/>
        </p:nvSpPr>
        <p:spPr>
          <a:xfrm>
            <a:off x="3059205" y="3875955"/>
            <a:ext cx="3025590" cy="52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확인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4A96AA-E486-F87A-28F1-F336669F4AA1}"/>
              </a:ext>
            </a:extLst>
          </p:cNvPr>
          <p:cNvSpPr/>
          <p:nvPr/>
        </p:nvSpPr>
        <p:spPr>
          <a:xfrm>
            <a:off x="3059205" y="4584166"/>
            <a:ext cx="3025590" cy="52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성함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3CC260-756F-0147-8C6D-F5147D2DD760}"/>
              </a:ext>
            </a:extLst>
          </p:cNvPr>
          <p:cNvSpPr/>
          <p:nvPr/>
        </p:nvSpPr>
        <p:spPr>
          <a:xfrm>
            <a:off x="4634753" y="5292377"/>
            <a:ext cx="1450042" cy="52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가입완료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BD356-8891-6BAF-F4F7-EE306193C6EC}"/>
              </a:ext>
            </a:extLst>
          </p:cNvPr>
          <p:cNvSpPr txBox="1"/>
          <p:nvPr/>
        </p:nvSpPr>
        <p:spPr>
          <a:xfrm>
            <a:off x="6479241" y="5369321"/>
            <a:ext cx="132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 button 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7C91-054C-1E44-B3EC-AB54394CE829}"/>
              </a:ext>
            </a:extLst>
          </p:cNvPr>
          <p:cNvSpPr txBox="1"/>
          <p:nvPr/>
        </p:nvSpPr>
        <p:spPr>
          <a:xfrm>
            <a:off x="1575548" y="5369321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button&gt;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3332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495BB-6F74-A432-932F-35834DB93D67}"/>
              </a:ext>
            </a:extLst>
          </p:cNvPr>
          <p:cNvSpPr/>
          <p:nvPr/>
        </p:nvSpPr>
        <p:spPr>
          <a:xfrm>
            <a:off x="533399" y="354105"/>
            <a:ext cx="7767918" cy="614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5C0EB-64AA-CD8E-741E-54D46F1DFE8A}"/>
              </a:ext>
            </a:extLst>
          </p:cNvPr>
          <p:cNvSpPr txBox="1"/>
          <p:nvPr/>
        </p:nvSpPr>
        <p:spPr>
          <a:xfrm>
            <a:off x="2519082" y="726141"/>
            <a:ext cx="410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&lt;h</a:t>
            </a:r>
            <a:r>
              <a:rPr kumimoji="1" lang="en-US" altLang="ko-KR" sz="2800" dirty="0"/>
              <a:t>1&gt;</a:t>
            </a:r>
            <a:r>
              <a:rPr kumimoji="1" lang="ko-Kore-KR" altLang="en-US" sz="2800" dirty="0"/>
              <a:t>친해지길</a:t>
            </a:r>
            <a:r>
              <a:rPr kumimoji="1" lang="ko-KR" altLang="en-US" sz="2800" dirty="0"/>
              <a:t> 바래</a:t>
            </a:r>
            <a:r>
              <a:rPr kumimoji="1" lang="en-US" altLang="ko-KR" sz="2800" dirty="0"/>
              <a:t>&lt;/h1&gt;</a:t>
            </a:r>
            <a:endParaRPr kumimoji="1"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6295B-9330-71FD-38D9-329C2FFE4F0B}"/>
              </a:ext>
            </a:extLst>
          </p:cNvPr>
          <p:cNvSpPr txBox="1"/>
          <p:nvPr/>
        </p:nvSpPr>
        <p:spPr>
          <a:xfrm>
            <a:off x="2088778" y="1449851"/>
            <a:ext cx="99060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최신글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E4381-853F-5CF8-4D33-2EEA773CB6BA}"/>
              </a:ext>
            </a:extLst>
          </p:cNvPr>
          <p:cNvSpPr txBox="1"/>
          <p:nvPr/>
        </p:nvSpPr>
        <p:spPr>
          <a:xfrm>
            <a:off x="3071534" y="1449851"/>
            <a:ext cx="990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Best</a:t>
            </a:r>
            <a:endParaRPr kumimoji="1" lang="ko-Kore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39E85-4048-9FE6-1432-F0A698785B2A}"/>
              </a:ext>
            </a:extLst>
          </p:cNvPr>
          <p:cNvSpPr txBox="1"/>
          <p:nvPr/>
        </p:nvSpPr>
        <p:spPr>
          <a:xfrm>
            <a:off x="5037046" y="1449851"/>
            <a:ext cx="990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식사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야식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E63EB-5DC3-6236-F367-E1D5B3DDD56C}"/>
              </a:ext>
            </a:extLst>
          </p:cNvPr>
          <p:cNvSpPr txBox="1"/>
          <p:nvPr/>
        </p:nvSpPr>
        <p:spPr>
          <a:xfrm>
            <a:off x="6019801" y="1449851"/>
            <a:ext cx="990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공동구매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79AE5-283D-5079-DDFD-10195D1BAC4A}"/>
              </a:ext>
            </a:extLst>
          </p:cNvPr>
          <p:cNvSpPr txBox="1"/>
          <p:nvPr/>
        </p:nvSpPr>
        <p:spPr>
          <a:xfrm>
            <a:off x="4054290" y="1449851"/>
            <a:ext cx="990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잡담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838D42-2BC7-53CC-644B-77130547E446}"/>
              </a:ext>
            </a:extLst>
          </p:cNvPr>
          <p:cNvSpPr/>
          <p:nvPr/>
        </p:nvSpPr>
        <p:spPr>
          <a:xfrm>
            <a:off x="2671482" y="2001625"/>
            <a:ext cx="3780865" cy="186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0CEB2-50A7-12EE-1616-F084CB175310}"/>
              </a:ext>
            </a:extLst>
          </p:cNvPr>
          <p:cNvSpPr txBox="1"/>
          <p:nvPr/>
        </p:nvSpPr>
        <p:spPr>
          <a:xfrm>
            <a:off x="2770092" y="2106706"/>
            <a:ext cx="69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익명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3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C1802-CD52-3C37-1D12-DE95C50110B9}"/>
              </a:ext>
            </a:extLst>
          </p:cNvPr>
          <p:cNvSpPr txBox="1"/>
          <p:nvPr/>
        </p:nvSpPr>
        <p:spPr>
          <a:xfrm>
            <a:off x="5226425" y="2106706"/>
            <a:ext cx="90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2022.09.20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974EB-D1A2-15F6-CBEE-21A174A7BD63}"/>
              </a:ext>
            </a:extLst>
          </p:cNvPr>
          <p:cNvSpPr txBox="1"/>
          <p:nvPr/>
        </p:nvSpPr>
        <p:spPr>
          <a:xfrm>
            <a:off x="6166597" y="2001625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826A2-1CC2-22C9-E6BE-B6491A497ABF}"/>
              </a:ext>
            </a:extLst>
          </p:cNvPr>
          <p:cNvSpPr txBox="1"/>
          <p:nvPr/>
        </p:nvSpPr>
        <p:spPr>
          <a:xfrm>
            <a:off x="2770092" y="2563908"/>
            <a:ext cx="340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오늘 야식 먹을 분 구해요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3EE82-821B-A1DA-BFB5-4FA7346F8D0A}"/>
              </a:ext>
            </a:extLst>
          </p:cNvPr>
          <p:cNvSpPr txBox="1"/>
          <p:nvPr/>
        </p:nvSpPr>
        <p:spPr>
          <a:xfrm>
            <a:off x="2770092" y="2911374"/>
            <a:ext cx="340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오늘 </a:t>
            </a:r>
            <a:r>
              <a:rPr kumimoji="1" lang="en-US" altLang="ko-KR" sz="1200" dirty="0"/>
              <a:t>000</a:t>
            </a:r>
            <a:r>
              <a:rPr kumimoji="1" lang="ko-KR" altLang="en-US" sz="1200" dirty="0"/>
              <a:t>호에서 같이 야식 먹을 분을 모집합니다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메뉴는 </a:t>
            </a:r>
            <a:r>
              <a:rPr kumimoji="1" lang="ko-KR" altLang="en-US" sz="1200" dirty="0" err="1"/>
              <a:t>교촌</a:t>
            </a:r>
            <a:r>
              <a:rPr kumimoji="1" lang="ko-KR" altLang="en-US" sz="1200" dirty="0"/>
              <a:t> 치킨이고 각자 </a:t>
            </a:r>
            <a:r>
              <a:rPr kumimoji="1" lang="en-US" altLang="ko-KR" sz="1200" dirty="0"/>
              <a:t>10</a:t>
            </a:r>
            <a:r>
              <a:rPr kumimoji="1" lang="ko-KR" altLang="en-US" sz="1200" dirty="0" err="1"/>
              <a:t>만원씩</a:t>
            </a:r>
            <a:r>
              <a:rPr kumimoji="1" lang="ko-KR" altLang="en-US" sz="1200" dirty="0"/>
              <a:t> 지참</a:t>
            </a: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4A35E-3AB2-3A07-7055-E4C84716CD42}"/>
              </a:ext>
            </a:extLst>
          </p:cNvPr>
          <p:cNvSpPr/>
          <p:nvPr/>
        </p:nvSpPr>
        <p:spPr>
          <a:xfrm>
            <a:off x="2671482" y="3586788"/>
            <a:ext cx="3780865" cy="2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더보기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D4C337-39E8-EAC4-AABC-D87E245940EC}"/>
              </a:ext>
            </a:extLst>
          </p:cNvPr>
          <p:cNvSpPr txBox="1"/>
          <p:nvPr/>
        </p:nvSpPr>
        <p:spPr>
          <a:xfrm>
            <a:off x="5226425" y="3373039"/>
            <a:ext cx="133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(</a:t>
            </a:r>
            <a:r>
              <a:rPr kumimoji="1" lang="ko-Kore-KR" altLang="en-US" sz="1000" dirty="0"/>
              <a:t>하트</a:t>
            </a:r>
            <a:r>
              <a:rPr kumimoji="1" lang="en-US" altLang="ko-Kore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</a:t>
            </a:r>
            <a:r>
              <a:rPr kumimoji="1" lang="ko-KR" altLang="en-US" sz="1000" dirty="0"/>
              <a:t> 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말풍선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20</a:t>
            </a:r>
            <a:endParaRPr kumimoji="1" lang="ko-Kore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3B4535-B602-9D6C-D8E8-ECF5D048D65C}"/>
              </a:ext>
            </a:extLst>
          </p:cNvPr>
          <p:cNvSpPr/>
          <p:nvPr/>
        </p:nvSpPr>
        <p:spPr>
          <a:xfrm>
            <a:off x="2671482" y="4063122"/>
            <a:ext cx="3780865" cy="186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5D9BE8-7425-953E-85D9-05A23A560C84}"/>
              </a:ext>
            </a:extLst>
          </p:cNvPr>
          <p:cNvSpPr/>
          <p:nvPr/>
        </p:nvSpPr>
        <p:spPr>
          <a:xfrm>
            <a:off x="2671482" y="5648285"/>
            <a:ext cx="3780865" cy="2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더보기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DA4621-52B6-091A-547B-35A416D5DF26}"/>
              </a:ext>
            </a:extLst>
          </p:cNvPr>
          <p:cNvSpPr txBox="1"/>
          <p:nvPr/>
        </p:nvSpPr>
        <p:spPr>
          <a:xfrm>
            <a:off x="5226425" y="5434536"/>
            <a:ext cx="133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(</a:t>
            </a:r>
            <a:r>
              <a:rPr kumimoji="1" lang="ko-Kore-KR" altLang="en-US" sz="1000" dirty="0"/>
              <a:t>하트</a:t>
            </a:r>
            <a:r>
              <a:rPr kumimoji="1" lang="en-US" altLang="ko-Kore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</a:t>
            </a:r>
            <a:r>
              <a:rPr kumimoji="1" lang="ko-KR" altLang="en-US" sz="1000" dirty="0"/>
              <a:t> 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말풍선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20</a:t>
            </a:r>
            <a:endParaRPr kumimoji="1" lang="ko-Kore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256536-AD8E-C448-05A5-7D99D6732640}"/>
              </a:ext>
            </a:extLst>
          </p:cNvPr>
          <p:cNvSpPr txBox="1"/>
          <p:nvPr/>
        </p:nvSpPr>
        <p:spPr>
          <a:xfrm>
            <a:off x="1763807" y="3924046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tr&gt;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1EBA34-03C9-91AC-6736-13EE8C2C9472}"/>
              </a:ext>
            </a:extLst>
          </p:cNvPr>
          <p:cNvSpPr txBox="1"/>
          <p:nvPr/>
        </p:nvSpPr>
        <p:spPr>
          <a:xfrm>
            <a:off x="6667501" y="3924046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</a:t>
            </a:r>
            <a:r>
              <a:rPr kumimoji="1" lang="en-US" altLang="ko-KR" dirty="0"/>
              <a:t>tr&gt;</a:t>
            </a:r>
            <a:endParaRPr kumimoji="1"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4DA878-0C49-73C1-6854-A4C0255FB347}"/>
              </a:ext>
            </a:extLst>
          </p:cNvPr>
          <p:cNvSpPr/>
          <p:nvPr/>
        </p:nvSpPr>
        <p:spPr>
          <a:xfrm>
            <a:off x="2671482" y="5936022"/>
            <a:ext cx="3780865" cy="27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3D304-E6F0-B178-0D65-EEED390F084E}"/>
              </a:ext>
            </a:extLst>
          </p:cNvPr>
          <p:cNvSpPr txBox="1"/>
          <p:nvPr/>
        </p:nvSpPr>
        <p:spPr>
          <a:xfrm>
            <a:off x="1494868" y="1420999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li&gt;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25B33-32C0-1DED-2C12-5BE7551BA156}"/>
              </a:ext>
            </a:extLst>
          </p:cNvPr>
          <p:cNvSpPr txBox="1"/>
          <p:nvPr/>
        </p:nvSpPr>
        <p:spPr>
          <a:xfrm>
            <a:off x="7002557" y="1420999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</a:t>
            </a:r>
            <a:r>
              <a:rPr kumimoji="1" lang="en-US" altLang="ko-KR" dirty="0"/>
              <a:t>li&gt;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9BC06A-A16E-A208-56B9-2E2B99E2A52D}"/>
              </a:ext>
            </a:extLst>
          </p:cNvPr>
          <p:cNvSpPr txBox="1"/>
          <p:nvPr/>
        </p:nvSpPr>
        <p:spPr>
          <a:xfrm>
            <a:off x="6479241" y="5914540"/>
            <a:ext cx="132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 button 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375E6-1144-4D5F-8713-111D295C41D1}"/>
              </a:ext>
            </a:extLst>
          </p:cNvPr>
          <p:cNvSpPr txBox="1"/>
          <p:nvPr/>
        </p:nvSpPr>
        <p:spPr>
          <a:xfrm>
            <a:off x="1575548" y="5914540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button&gt;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77192-5578-0D0C-32FD-0F9E4A6EC077}"/>
              </a:ext>
            </a:extLst>
          </p:cNvPr>
          <p:cNvSpPr txBox="1"/>
          <p:nvPr/>
        </p:nvSpPr>
        <p:spPr>
          <a:xfrm>
            <a:off x="2770092" y="2316115"/>
            <a:ext cx="85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solidFill>
                  <a:srgbClr val="0070C0"/>
                </a:solidFill>
              </a:rPr>
              <a:t>식사</a:t>
            </a:r>
            <a:r>
              <a:rPr kumimoji="1" lang="en-US" altLang="ko-Kore-KR" sz="1000" dirty="0">
                <a:solidFill>
                  <a:srgbClr val="0070C0"/>
                </a:solidFill>
              </a:rPr>
              <a:t>/</a:t>
            </a:r>
            <a:r>
              <a:rPr kumimoji="1" lang="ko-KR" altLang="en-US" sz="1000" dirty="0">
                <a:solidFill>
                  <a:srgbClr val="0070C0"/>
                </a:solidFill>
              </a:rPr>
              <a:t>야식</a:t>
            </a:r>
            <a:endParaRPr kumimoji="1" lang="ko-Kore-KR" altLang="en-US" sz="10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6726A-E6ED-F70E-3A6D-B2F832055993}"/>
              </a:ext>
            </a:extLst>
          </p:cNvPr>
          <p:cNvSpPr txBox="1"/>
          <p:nvPr/>
        </p:nvSpPr>
        <p:spPr>
          <a:xfrm>
            <a:off x="2770092" y="4153580"/>
            <a:ext cx="69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익명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3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649AFB-E633-B441-3697-74CA201E4BEB}"/>
              </a:ext>
            </a:extLst>
          </p:cNvPr>
          <p:cNvSpPr txBox="1"/>
          <p:nvPr/>
        </p:nvSpPr>
        <p:spPr>
          <a:xfrm>
            <a:off x="5226425" y="4153580"/>
            <a:ext cx="90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2022.09.20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0813A6-DC8A-5D69-0F6D-26D9EB87D5F3}"/>
              </a:ext>
            </a:extLst>
          </p:cNvPr>
          <p:cNvSpPr txBox="1"/>
          <p:nvPr/>
        </p:nvSpPr>
        <p:spPr>
          <a:xfrm>
            <a:off x="2770092" y="4610782"/>
            <a:ext cx="340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두루마리 휴지 공동구매 </a:t>
            </a:r>
            <a:r>
              <a:rPr kumimoji="1" lang="ko-KR" altLang="en-US" dirty="0" err="1"/>
              <a:t>하실분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DA678-6BCF-040C-5241-04921E3531D1}"/>
              </a:ext>
            </a:extLst>
          </p:cNvPr>
          <p:cNvSpPr txBox="1"/>
          <p:nvPr/>
        </p:nvSpPr>
        <p:spPr>
          <a:xfrm>
            <a:off x="2770092" y="4958248"/>
            <a:ext cx="340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두루마리 휴지를 공동구매 하실 분 모집합니다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다들 화장실에 휴지가 없어 많이 놀라셨죠</a:t>
            </a:r>
            <a:r>
              <a:rPr kumimoji="1" lang="en-US" altLang="ko-KR" sz="1200" dirty="0"/>
              <a:t>?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F03E09-8D09-70FE-AE99-F620AD163241}"/>
              </a:ext>
            </a:extLst>
          </p:cNvPr>
          <p:cNvSpPr txBox="1"/>
          <p:nvPr/>
        </p:nvSpPr>
        <p:spPr>
          <a:xfrm>
            <a:off x="2770092" y="4362989"/>
            <a:ext cx="85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solidFill>
                  <a:srgbClr val="0070C0"/>
                </a:solidFill>
              </a:rPr>
              <a:t>공동구매</a:t>
            </a:r>
          </a:p>
        </p:txBody>
      </p:sp>
    </p:spTree>
    <p:extLst>
      <p:ext uri="{BB962C8B-B14F-4D97-AF65-F5344CB8AC3E}">
        <p14:creationId xmlns:p14="http://schemas.microsoft.com/office/powerpoint/2010/main" val="46719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495BB-6F74-A432-932F-35834DB93D67}"/>
              </a:ext>
            </a:extLst>
          </p:cNvPr>
          <p:cNvSpPr/>
          <p:nvPr/>
        </p:nvSpPr>
        <p:spPr>
          <a:xfrm>
            <a:off x="549087" y="240582"/>
            <a:ext cx="7767918" cy="6654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5C0EB-64AA-CD8E-741E-54D46F1DFE8A}"/>
              </a:ext>
            </a:extLst>
          </p:cNvPr>
          <p:cNvSpPr txBox="1"/>
          <p:nvPr/>
        </p:nvSpPr>
        <p:spPr>
          <a:xfrm>
            <a:off x="2519082" y="519953"/>
            <a:ext cx="410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&lt;h</a:t>
            </a:r>
            <a:r>
              <a:rPr kumimoji="1" lang="en-US" altLang="ko-KR" sz="2800" dirty="0"/>
              <a:t>1&gt;</a:t>
            </a:r>
            <a:r>
              <a:rPr kumimoji="1" lang="ko-Kore-KR" altLang="en-US" sz="2800" dirty="0"/>
              <a:t>친해지길</a:t>
            </a:r>
            <a:r>
              <a:rPr kumimoji="1" lang="ko-KR" altLang="en-US" sz="2800" dirty="0"/>
              <a:t> 바래</a:t>
            </a:r>
            <a:r>
              <a:rPr kumimoji="1" lang="en-US" altLang="ko-KR" sz="2800" dirty="0"/>
              <a:t>&lt;/h1&gt;</a:t>
            </a:r>
            <a:endParaRPr kumimoji="1" lang="ko-Kore-KR" altLang="en-US" sz="2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F042D9-BD4C-CB8B-9836-78C137BE3207}"/>
              </a:ext>
            </a:extLst>
          </p:cNvPr>
          <p:cNvSpPr/>
          <p:nvPr/>
        </p:nvSpPr>
        <p:spPr>
          <a:xfrm>
            <a:off x="2671482" y="1678895"/>
            <a:ext cx="3780865" cy="448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4D3796-1E13-D8E6-4F42-91D91451833C}"/>
              </a:ext>
            </a:extLst>
          </p:cNvPr>
          <p:cNvSpPr/>
          <p:nvPr/>
        </p:nvSpPr>
        <p:spPr>
          <a:xfrm>
            <a:off x="2671482" y="6205321"/>
            <a:ext cx="3780865" cy="27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D400A-1FB0-837D-8C29-E05E1B9510C1}"/>
              </a:ext>
            </a:extLst>
          </p:cNvPr>
          <p:cNvSpPr txBox="1"/>
          <p:nvPr/>
        </p:nvSpPr>
        <p:spPr>
          <a:xfrm>
            <a:off x="2770092" y="1783976"/>
            <a:ext cx="69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익명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3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82CF5-B618-5B6C-A32F-71F2450C14B2}"/>
              </a:ext>
            </a:extLst>
          </p:cNvPr>
          <p:cNvSpPr txBox="1"/>
          <p:nvPr/>
        </p:nvSpPr>
        <p:spPr>
          <a:xfrm>
            <a:off x="5226425" y="1783976"/>
            <a:ext cx="90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2022.09.20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3A979-E387-9803-C639-12454C8BC15C}"/>
              </a:ext>
            </a:extLst>
          </p:cNvPr>
          <p:cNvSpPr txBox="1"/>
          <p:nvPr/>
        </p:nvSpPr>
        <p:spPr>
          <a:xfrm>
            <a:off x="6166597" y="1678895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A4645-BFB4-78FB-A5BA-F926CFC74356}"/>
              </a:ext>
            </a:extLst>
          </p:cNvPr>
          <p:cNvSpPr txBox="1"/>
          <p:nvPr/>
        </p:nvSpPr>
        <p:spPr>
          <a:xfrm>
            <a:off x="2752165" y="2223249"/>
            <a:ext cx="340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오늘 야식 먹을 분 구해요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DA0B8-D46C-A8D0-7F85-00ABB318C336}"/>
              </a:ext>
            </a:extLst>
          </p:cNvPr>
          <p:cNvSpPr txBox="1"/>
          <p:nvPr/>
        </p:nvSpPr>
        <p:spPr>
          <a:xfrm>
            <a:off x="2779056" y="2588644"/>
            <a:ext cx="3575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오늘 </a:t>
            </a:r>
            <a:r>
              <a:rPr kumimoji="1" lang="en-US" altLang="ko-KR" sz="1200" dirty="0"/>
              <a:t>000</a:t>
            </a:r>
            <a:r>
              <a:rPr kumimoji="1" lang="ko-KR" altLang="en-US" sz="1200" dirty="0"/>
              <a:t>호에서 같이 야식 먹을 분을 모집합니다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메뉴는 </a:t>
            </a:r>
            <a:r>
              <a:rPr kumimoji="1" lang="ko-KR" altLang="en-US" sz="1200" dirty="0" err="1"/>
              <a:t>교촌</a:t>
            </a:r>
            <a:r>
              <a:rPr kumimoji="1" lang="ko-KR" altLang="en-US" sz="1200" dirty="0"/>
              <a:t> 치킨이고 각자 </a:t>
            </a:r>
            <a:r>
              <a:rPr kumimoji="1" lang="en-US" altLang="ko-KR" sz="1200" dirty="0"/>
              <a:t>10</a:t>
            </a:r>
            <a:r>
              <a:rPr kumimoji="1" lang="ko-KR" altLang="en-US" sz="1200" dirty="0" err="1"/>
              <a:t>만원씩</a:t>
            </a:r>
            <a:r>
              <a:rPr kumimoji="1" lang="ko-KR" altLang="en-US" sz="1200" dirty="0"/>
              <a:t> 지참하여 주시기 바랍니다</a:t>
            </a:r>
            <a:r>
              <a:rPr kumimoji="1" lang="en-US" altLang="ko-KR" sz="1200" dirty="0"/>
              <a:t>!</a:t>
            </a:r>
          </a:p>
          <a:p>
            <a:r>
              <a:rPr kumimoji="1" lang="ko-KR" altLang="en-US" sz="1200" dirty="0"/>
              <a:t>댓글 많이 많이 남겨 주세요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4D1A2-8B4E-B0B2-4A00-EAFFA432FBC7}"/>
              </a:ext>
            </a:extLst>
          </p:cNvPr>
          <p:cNvSpPr/>
          <p:nvPr/>
        </p:nvSpPr>
        <p:spPr>
          <a:xfrm>
            <a:off x="2671482" y="5884716"/>
            <a:ext cx="3780865" cy="2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닫기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07E9A-584E-3336-47E4-D92B8DC8544C}"/>
              </a:ext>
            </a:extLst>
          </p:cNvPr>
          <p:cNvSpPr txBox="1"/>
          <p:nvPr/>
        </p:nvSpPr>
        <p:spPr>
          <a:xfrm>
            <a:off x="5226425" y="3481502"/>
            <a:ext cx="133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(</a:t>
            </a:r>
            <a:r>
              <a:rPr kumimoji="1" lang="ko-Kore-KR" altLang="en-US" sz="1000" dirty="0"/>
              <a:t>하트</a:t>
            </a:r>
            <a:r>
              <a:rPr kumimoji="1" lang="en-US" altLang="ko-Kore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</a:t>
            </a:r>
            <a:r>
              <a:rPr kumimoji="1" lang="ko-KR" altLang="en-US" sz="1000" dirty="0"/>
              <a:t> 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말풍선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20</a:t>
            </a:r>
            <a:endParaRPr kumimoji="1" lang="ko-Kore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17416-743E-7D25-05EB-35926D77E3DB}"/>
              </a:ext>
            </a:extLst>
          </p:cNvPr>
          <p:cNvSpPr txBox="1"/>
          <p:nvPr/>
        </p:nvSpPr>
        <p:spPr>
          <a:xfrm>
            <a:off x="2796987" y="5204305"/>
            <a:ext cx="3012142" cy="58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8EB78-C400-3D53-CF26-681643AE86E0}"/>
              </a:ext>
            </a:extLst>
          </p:cNvPr>
          <p:cNvSpPr txBox="1"/>
          <p:nvPr/>
        </p:nvSpPr>
        <p:spPr>
          <a:xfrm>
            <a:off x="5844987" y="5204305"/>
            <a:ext cx="527797" cy="5802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ko-Kore-KR" altLang="en-US" sz="1200" dirty="0"/>
              <a:t>등록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B960B-7196-1171-7C37-A396E7B3C47C}"/>
              </a:ext>
            </a:extLst>
          </p:cNvPr>
          <p:cNvSpPr txBox="1"/>
          <p:nvPr/>
        </p:nvSpPr>
        <p:spPr>
          <a:xfrm>
            <a:off x="2796987" y="3734218"/>
            <a:ext cx="3575797" cy="64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3A051-6230-BF07-954D-02EEACF53C75}"/>
              </a:ext>
            </a:extLst>
          </p:cNvPr>
          <p:cNvSpPr txBox="1"/>
          <p:nvPr/>
        </p:nvSpPr>
        <p:spPr>
          <a:xfrm>
            <a:off x="2886635" y="3789584"/>
            <a:ext cx="340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익명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4</a:t>
            </a:r>
          </a:p>
          <a:p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저요저요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47FDC-0A7D-AA18-5EDA-F11C82028A63}"/>
              </a:ext>
            </a:extLst>
          </p:cNvPr>
          <p:cNvSpPr txBox="1"/>
          <p:nvPr/>
        </p:nvSpPr>
        <p:spPr>
          <a:xfrm>
            <a:off x="2796987" y="4457695"/>
            <a:ext cx="3575797" cy="64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C7068-F700-84A2-FD19-2D04D5DDEE4F}"/>
              </a:ext>
            </a:extLst>
          </p:cNvPr>
          <p:cNvSpPr txBox="1"/>
          <p:nvPr/>
        </p:nvSpPr>
        <p:spPr>
          <a:xfrm>
            <a:off x="2886635" y="4513061"/>
            <a:ext cx="340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익명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ko-KR" altLang="en-US" sz="1200" dirty="0"/>
              <a:t> 돈이 없어요</a:t>
            </a:r>
            <a:r>
              <a:rPr kumimoji="1" lang="en-US" altLang="ko-KR" sz="1200" dirty="0"/>
              <a:t>..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ㅠㅠ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6FBE3-8A23-1C06-8143-4C6D195D7D2A}"/>
              </a:ext>
            </a:extLst>
          </p:cNvPr>
          <p:cNvSpPr txBox="1"/>
          <p:nvPr/>
        </p:nvSpPr>
        <p:spPr>
          <a:xfrm>
            <a:off x="3527613" y="6499658"/>
            <a:ext cx="215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…&gt;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70BB5-AB0C-E95A-A78A-DE142673832B}"/>
              </a:ext>
            </a:extLst>
          </p:cNvPr>
          <p:cNvSpPr txBox="1"/>
          <p:nvPr/>
        </p:nvSpPr>
        <p:spPr>
          <a:xfrm>
            <a:off x="1575548" y="3807504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tr&gt;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E7C1F-DC74-C134-FAFC-7DCFEA31CAEB}"/>
              </a:ext>
            </a:extLst>
          </p:cNvPr>
          <p:cNvSpPr txBox="1"/>
          <p:nvPr/>
        </p:nvSpPr>
        <p:spPr>
          <a:xfrm>
            <a:off x="6479242" y="3807504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</a:t>
            </a:r>
            <a:r>
              <a:rPr kumimoji="1" lang="en-US" altLang="ko-KR" dirty="0"/>
              <a:t>tr&gt;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B457B-BABF-9638-C971-657B4E7D2F86}"/>
              </a:ext>
            </a:extLst>
          </p:cNvPr>
          <p:cNvSpPr txBox="1"/>
          <p:nvPr/>
        </p:nvSpPr>
        <p:spPr>
          <a:xfrm>
            <a:off x="2088778" y="1306415"/>
            <a:ext cx="99060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최신글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FF901-0CA3-F427-5B52-08130D947830}"/>
              </a:ext>
            </a:extLst>
          </p:cNvPr>
          <p:cNvSpPr txBox="1"/>
          <p:nvPr/>
        </p:nvSpPr>
        <p:spPr>
          <a:xfrm>
            <a:off x="3071534" y="1306415"/>
            <a:ext cx="990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Best</a:t>
            </a:r>
            <a:endParaRPr kumimoji="1" lang="ko-Kore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18BDE2-9C15-A86F-3861-2C42CAC6738D}"/>
              </a:ext>
            </a:extLst>
          </p:cNvPr>
          <p:cNvSpPr txBox="1"/>
          <p:nvPr/>
        </p:nvSpPr>
        <p:spPr>
          <a:xfrm>
            <a:off x="5037046" y="1306415"/>
            <a:ext cx="990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식사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야식</a:t>
            </a:r>
            <a:endParaRPr kumimoji="1" lang="ko-Kore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108222-1238-7796-E838-64877A260E0D}"/>
              </a:ext>
            </a:extLst>
          </p:cNvPr>
          <p:cNvSpPr txBox="1"/>
          <p:nvPr/>
        </p:nvSpPr>
        <p:spPr>
          <a:xfrm>
            <a:off x="6019801" y="1306415"/>
            <a:ext cx="990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공동구매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CA1893-1E2E-DB58-894B-7DF4F32F8287}"/>
              </a:ext>
            </a:extLst>
          </p:cNvPr>
          <p:cNvSpPr txBox="1"/>
          <p:nvPr/>
        </p:nvSpPr>
        <p:spPr>
          <a:xfrm>
            <a:off x="4054290" y="1306415"/>
            <a:ext cx="990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잡담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BB429-715E-2231-65CD-3D9C521036B0}"/>
              </a:ext>
            </a:extLst>
          </p:cNvPr>
          <p:cNvSpPr txBox="1"/>
          <p:nvPr/>
        </p:nvSpPr>
        <p:spPr>
          <a:xfrm>
            <a:off x="1494868" y="1259634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li&gt;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BB51E-6BD3-6E80-6C48-9A7C77C928AA}"/>
              </a:ext>
            </a:extLst>
          </p:cNvPr>
          <p:cNvSpPr txBox="1"/>
          <p:nvPr/>
        </p:nvSpPr>
        <p:spPr>
          <a:xfrm>
            <a:off x="7002557" y="1259634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</a:t>
            </a:r>
            <a:r>
              <a:rPr kumimoji="1" lang="en-US" altLang="ko-KR" dirty="0"/>
              <a:t>li&gt;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518B0-F8F0-99B5-726B-EE5556EEC6AC}"/>
              </a:ext>
            </a:extLst>
          </p:cNvPr>
          <p:cNvSpPr txBox="1"/>
          <p:nvPr/>
        </p:nvSpPr>
        <p:spPr>
          <a:xfrm>
            <a:off x="6479241" y="6122441"/>
            <a:ext cx="132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 button 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2CE09-4887-6628-8C30-4ED384FF0C2D}"/>
              </a:ext>
            </a:extLst>
          </p:cNvPr>
          <p:cNvSpPr txBox="1"/>
          <p:nvPr/>
        </p:nvSpPr>
        <p:spPr>
          <a:xfrm>
            <a:off x="1575548" y="6122441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button&gt;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17F65-4059-A111-E2D9-ECCAB1F0CCBC}"/>
              </a:ext>
            </a:extLst>
          </p:cNvPr>
          <p:cNvSpPr txBox="1"/>
          <p:nvPr/>
        </p:nvSpPr>
        <p:spPr>
          <a:xfrm>
            <a:off x="3496234" y="6495163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li&gt;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E4BD9-A4A6-49D6-AB95-CB39B2F4FF17}"/>
              </a:ext>
            </a:extLst>
          </p:cNvPr>
          <p:cNvSpPr txBox="1"/>
          <p:nvPr/>
        </p:nvSpPr>
        <p:spPr>
          <a:xfrm>
            <a:off x="5088592" y="6495163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&lt;/</a:t>
            </a:r>
            <a:r>
              <a:rPr kumimoji="1" lang="en-US" altLang="ko-KR" dirty="0"/>
              <a:t>li&gt;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8A8A8-3FF8-95FF-7226-0B3E3016A6D9}"/>
              </a:ext>
            </a:extLst>
          </p:cNvPr>
          <p:cNvSpPr txBox="1"/>
          <p:nvPr/>
        </p:nvSpPr>
        <p:spPr>
          <a:xfrm>
            <a:off x="2854138" y="5285922"/>
            <a:ext cx="279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익명 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저요저요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  <a:p>
            <a:r>
              <a:rPr kumimoji="1" lang="ko-KR" altLang="en-US" sz="1200" dirty="0"/>
              <a:t>좋아요</a:t>
            </a:r>
            <a:r>
              <a:rPr kumimoji="1" lang="en-US" altLang="ko-KR" sz="1200" dirty="0"/>
              <a:t>!</a:t>
            </a:r>
            <a:r>
              <a:rPr kumimoji="1" lang="ko-KR" altLang="en-US" sz="1200" dirty="0"/>
              <a:t> 오늘 </a:t>
            </a:r>
            <a:r>
              <a:rPr kumimoji="1" lang="en-US" altLang="ko-KR" sz="1200" dirty="0"/>
              <a:t>10</a:t>
            </a:r>
            <a:r>
              <a:rPr kumimoji="1" lang="ko-KR" altLang="en-US" sz="1200" dirty="0"/>
              <a:t>시에 </a:t>
            </a:r>
            <a:r>
              <a:rPr kumimoji="1" lang="en-US" altLang="ko-KR" sz="1200" dirty="0"/>
              <a:t>401</a:t>
            </a:r>
            <a:r>
              <a:rPr kumimoji="1" lang="ko-KR" altLang="en-US" sz="1200" dirty="0"/>
              <a:t>호에서 봐요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805EF6-7B6B-3093-3761-42E9F51EFA52}"/>
              </a:ext>
            </a:extLst>
          </p:cNvPr>
          <p:cNvSpPr txBox="1"/>
          <p:nvPr/>
        </p:nvSpPr>
        <p:spPr>
          <a:xfrm>
            <a:off x="6130739" y="3678916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E7397A-4544-E053-F3AB-1B1B12514157}"/>
              </a:ext>
            </a:extLst>
          </p:cNvPr>
          <p:cNvSpPr/>
          <p:nvPr/>
        </p:nvSpPr>
        <p:spPr>
          <a:xfrm>
            <a:off x="5844987" y="4112950"/>
            <a:ext cx="527797" cy="262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답장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F363B2-6AE9-E1A1-FC18-5B967C250A4C}"/>
              </a:ext>
            </a:extLst>
          </p:cNvPr>
          <p:cNvSpPr/>
          <p:nvPr/>
        </p:nvSpPr>
        <p:spPr>
          <a:xfrm>
            <a:off x="5844987" y="4830281"/>
            <a:ext cx="527797" cy="262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답장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186399-5978-8F61-46F9-084BC013971E}"/>
              </a:ext>
            </a:extLst>
          </p:cNvPr>
          <p:cNvSpPr txBox="1"/>
          <p:nvPr/>
        </p:nvSpPr>
        <p:spPr>
          <a:xfrm>
            <a:off x="2770092" y="1996854"/>
            <a:ext cx="85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solidFill>
                  <a:srgbClr val="0070C0"/>
                </a:solidFill>
              </a:rPr>
              <a:t>식사</a:t>
            </a:r>
            <a:r>
              <a:rPr kumimoji="1" lang="en-US" altLang="ko-Kore-KR" sz="1000" dirty="0">
                <a:solidFill>
                  <a:srgbClr val="0070C0"/>
                </a:solidFill>
              </a:rPr>
              <a:t>/</a:t>
            </a:r>
            <a:r>
              <a:rPr kumimoji="1" lang="ko-KR" altLang="en-US" sz="1000" dirty="0">
                <a:solidFill>
                  <a:srgbClr val="0070C0"/>
                </a:solidFill>
              </a:rPr>
              <a:t>야식</a:t>
            </a:r>
            <a:endParaRPr kumimoji="1" lang="ko-Kore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1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371</Words>
  <Application>Microsoft Macintosh PowerPoint</Application>
  <PresentationFormat>화면 슬라이드 쇼(4:3)</PresentationFormat>
  <Paragraphs>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철수</dc:creator>
  <cp:lastModifiedBy>김 철수</cp:lastModifiedBy>
  <cp:revision>8</cp:revision>
  <dcterms:created xsi:type="dcterms:W3CDTF">2022-09-19T10:47:01Z</dcterms:created>
  <dcterms:modified xsi:type="dcterms:W3CDTF">2022-09-19T14:32:27Z</dcterms:modified>
</cp:coreProperties>
</file>