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석" userId="2abffef27f42bdac" providerId="LiveId" clId="{26E5C46D-6AAC-4125-909C-8A2706BE938E}"/>
    <pc:docChg chg="custSel addSld delSld modSld">
      <pc:chgData name="김 민석" userId="2abffef27f42bdac" providerId="LiveId" clId="{26E5C46D-6AAC-4125-909C-8A2706BE938E}" dt="2023-04-13T06:09:35.288" v="365"/>
      <pc:docMkLst>
        <pc:docMk/>
      </pc:docMkLst>
      <pc:sldChg chg="modSp mod">
        <pc:chgData name="김 민석" userId="2abffef27f42bdac" providerId="LiveId" clId="{26E5C46D-6AAC-4125-909C-8A2706BE938E}" dt="2023-04-13T06:09:35.288" v="365"/>
        <pc:sldMkLst>
          <pc:docMk/>
          <pc:sldMk cId="2691943033" sldId="258"/>
        </pc:sldMkLst>
        <pc:spChg chg="mod">
          <ac:chgData name="김 민석" userId="2abffef27f42bdac" providerId="LiveId" clId="{26E5C46D-6AAC-4125-909C-8A2706BE938E}" dt="2023-04-13T06:09:35.288" v="365"/>
          <ac:spMkLst>
            <pc:docMk/>
            <pc:sldMk cId="2691943033" sldId="258"/>
            <ac:spMk id="2" creationId="{FCE2A367-F8FD-E1D1-DAA3-FFF9BC7846B5}"/>
          </ac:spMkLst>
        </pc:spChg>
      </pc:sldChg>
      <pc:sldChg chg="addSp delSp modSp mod">
        <pc:chgData name="김 민석" userId="2abffef27f42bdac" providerId="LiveId" clId="{26E5C46D-6AAC-4125-909C-8A2706BE938E}" dt="2023-04-10T06:13:29.838" v="185" actId="9405"/>
        <pc:sldMkLst>
          <pc:docMk/>
          <pc:sldMk cId="135914532" sldId="259"/>
        </pc:sldMkLst>
        <pc:grpChg chg="mod">
          <ac:chgData name="김 민석" userId="2abffef27f42bdac" providerId="LiveId" clId="{26E5C46D-6AAC-4125-909C-8A2706BE938E}" dt="2023-04-10T06:13:29.275" v="184"/>
          <ac:grpSpMkLst>
            <pc:docMk/>
            <pc:sldMk cId="135914532" sldId="259"/>
            <ac:grpSpMk id="16" creationId="{1784147B-B604-EC0B-5130-ADB7F40EBAF2}"/>
          </ac:grpSpMkLst>
        </pc:grpChg>
        <pc:picChg chg="del">
          <ac:chgData name="김 민석" userId="2abffef27f42bdac" providerId="LiveId" clId="{26E5C46D-6AAC-4125-909C-8A2706BE938E}" dt="2023-04-10T06:12:44.762" v="174" actId="478"/>
          <ac:picMkLst>
            <pc:docMk/>
            <pc:sldMk cId="135914532" sldId="259"/>
            <ac:picMk id="3" creationId="{A3DE9CD0-3053-1F2C-223F-15C3C89C5305}"/>
          </ac:picMkLst>
        </pc:picChg>
        <pc:picChg chg="add mod ord">
          <ac:chgData name="김 민석" userId="2abffef27f42bdac" providerId="LiveId" clId="{26E5C46D-6AAC-4125-909C-8A2706BE938E}" dt="2023-04-10T06:13:03.026" v="181" actId="1076"/>
          <ac:picMkLst>
            <pc:docMk/>
            <pc:sldMk cId="135914532" sldId="259"/>
            <ac:picMk id="4" creationId="{62111577-F28E-ABC0-5972-DE1C962FADA0}"/>
          </ac:picMkLst>
        </pc:picChg>
        <pc:picChg chg="del mod">
          <ac:chgData name="김 민석" userId="2abffef27f42bdac" providerId="LiveId" clId="{26E5C46D-6AAC-4125-909C-8A2706BE938E}" dt="2023-04-10T06:12:44.305" v="173" actId="478"/>
          <ac:picMkLst>
            <pc:docMk/>
            <pc:sldMk cId="135914532" sldId="259"/>
            <ac:picMk id="5" creationId="{44062AA1-E343-63BA-FD05-7ADBF4BF0FAA}"/>
          </ac:picMkLst>
        </pc:picChg>
        <pc:picChg chg="del">
          <ac:chgData name="김 민석" userId="2abffef27f42bdac" providerId="LiveId" clId="{26E5C46D-6AAC-4125-909C-8A2706BE938E}" dt="2023-04-10T06:12:45.193" v="175" actId="478"/>
          <ac:picMkLst>
            <pc:docMk/>
            <pc:sldMk cId="135914532" sldId="259"/>
            <ac:picMk id="7" creationId="{DC29928F-49DB-1EF6-6436-6776126C935B}"/>
          </ac:picMkLst>
        </pc:picChg>
        <pc:inkChg chg="add mod">
          <ac:chgData name="김 민석" userId="2abffef27f42bdac" providerId="LiveId" clId="{26E5C46D-6AAC-4125-909C-8A2706BE938E}" dt="2023-04-10T06:13:29.275" v="184"/>
          <ac:inkMkLst>
            <pc:docMk/>
            <pc:sldMk cId="135914532" sldId="259"/>
            <ac:inkMk id="6" creationId="{85387922-953C-7800-F02A-DC1CEAB52DBD}"/>
          </ac:inkMkLst>
        </pc:inkChg>
        <pc:inkChg chg="add mod">
          <ac:chgData name="김 민석" userId="2abffef27f42bdac" providerId="LiveId" clId="{26E5C46D-6AAC-4125-909C-8A2706BE938E}" dt="2023-04-10T06:13:29.275" v="184"/>
          <ac:inkMkLst>
            <pc:docMk/>
            <pc:sldMk cId="135914532" sldId="259"/>
            <ac:inkMk id="11" creationId="{DB259711-37BC-6AA4-FB64-DC02D6EA8558}"/>
          </ac:inkMkLst>
        </pc:inkChg>
        <pc:inkChg chg="add">
          <ac:chgData name="김 민석" userId="2abffef27f42bdac" providerId="LiveId" clId="{26E5C46D-6AAC-4125-909C-8A2706BE938E}" dt="2023-04-10T06:13:29.838" v="185" actId="9405"/>
          <ac:inkMkLst>
            <pc:docMk/>
            <pc:sldMk cId="135914532" sldId="259"/>
            <ac:inkMk id="43" creationId="{EBDA279E-EF89-0823-5085-25BE40BC7465}"/>
          </ac:inkMkLst>
        </pc:inkChg>
      </pc:sldChg>
      <pc:sldChg chg="delSp modSp del mod">
        <pc:chgData name="김 민석" userId="2abffef27f42bdac" providerId="LiveId" clId="{26E5C46D-6AAC-4125-909C-8A2706BE938E}" dt="2023-04-13T06:06:14.483" v="345" actId="47"/>
        <pc:sldMkLst>
          <pc:docMk/>
          <pc:sldMk cId="2490143637" sldId="260"/>
        </pc:sldMkLst>
        <pc:spChg chg="del">
          <ac:chgData name="김 민석" userId="2abffef27f42bdac" providerId="LiveId" clId="{26E5C46D-6AAC-4125-909C-8A2706BE938E}" dt="2023-04-10T06:11:48.986" v="100" actId="478"/>
          <ac:spMkLst>
            <pc:docMk/>
            <pc:sldMk cId="2490143637" sldId="260"/>
            <ac:spMk id="8" creationId="{7781A46C-522E-33C9-507C-E3C2AE8E469D}"/>
          </ac:spMkLst>
        </pc:spChg>
        <pc:spChg chg="mod">
          <ac:chgData name="김 민석" userId="2abffef27f42bdac" providerId="LiveId" clId="{26E5C46D-6AAC-4125-909C-8A2706BE938E}" dt="2023-04-13T06:06:01.175" v="344" actId="20577"/>
          <ac:spMkLst>
            <pc:docMk/>
            <pc:sldMk cId="2490143637" sldId="260"/>
            <ac:spMk id="9" creationId="{45308418-F5AA-1CF2-B627-7EF6CB18EE4E}"/>
          </ac:spMkLst>
        </pc:spChg>
        <pc:picChg chg="del">
          <ac:chgData name="김 민석" userId="2abffef27f42bdac" providerId="LiveId" clId="{26E5C46D-6AAC-4125-909C-8A2706BE938E}" dt="2023-04-10T06:11:49.572" v="101" actId="478"/>
          <ac:picMkLst>
            <pc:docMk/>
            <pc:sldMk cId="2490143637" sldId="260"/>
            <ac:picMk id="3" creationId="{4CDA1CF6-0260-8E20-EE2C-66F36C6C0D97}"/>
          </ac:picMkLst>
        </pc:picChg>
        <pc:picChg chg="del">
          <ac:chgData name="김 민석" userId="2abffef27f42bdac" providerId="LiveId" clId="{26E5C46D-6AAC-4125-909C-8A2706BE938E}" dt="2023-04-10T06:11:49.962" v="102" actId="478"/>
          <ac:picMkLst>
            <pc:docMk/>
            <pc:sldMk cId="2490143637" sldId="260"/>
            <ac:picMk id="5" creationId="{FEF2B952-3E50-A199-F235-0E61B8505817}"/>
          </ac:picMkLst>
        </pc:picChg>
        <pc:picChg chg="mod">
          <ac:chgData name="김 민석" userId="2abffef27f42bdac" providerId="LiveId" clId="{26E5C46D-6AAC-4125-909C-8A2706BE938E}" dt="2023-04-10T06:11:50.727" v="103" actId="1076"/>
          <ac:picMkLst>
            <pc:docMk/>
            <pc:sldMk cId="2490143637" sldId="260"/>
            <ac:picMk id="7" creationId="{C4F797E5-BDDA-6859-BFFB-F40F911B32F8}"/>
          </ac:picMkLst>
        </pc:picChg>
      </pc:sldChg>
      <pc:sldChg chg="addSp delSp modSp new del mod">
        <pc:chgData name="김 민석" userId="2abffef27f42bdac" providerId="LiveId" clId="{26E5C46D-6AAC-4125-909C-8A2706BE938E}" dt="2023-04-13T06:09:15.020" v="359" actId="47"/>
        <pc:sldMkLst>
          <pc:docMk/>
          <pc:sldMk cId="3080716638" sldId="260"/>
        </pc:sldMkLst>
        <pc:graphicFrameChg chg="add mod modGraphic">
          <ac:chgData name="김 민석" userId="2abffef27f42bdac" providerId="LiveId" clId="{26E5C46D-6AAC-4125-909C-8A2706BE938E}" dt="2023-04-13T06:08:23.418" v="350" actId="12385"/>
          <ac:graphicFrameMkLst>
            <pc:docMk/>
            <pc:sldMk cId="3080716638" sldId="260"/>
            <ac:graphicFrameMk id="2" creationId="{9779B6C0-4D7F-8038-23B7-8EAD91F6DDCB}"/>
          </ac:graphicFrameMkLst>
        </pc:graphicFrameChg>
        <pc:graphicFrameChg chg="add del mod modGraphic">
          <ac:chgData name="김 민석" userId="2abffef27f42bdac" providerId="LiveId" clId="{26E5C46D-6AAC-4125-909C-8A2706BE938E}" dt="2023-04-13T06:09:06.685" v="358" actId="478"/>
          <ac:graphicFrameMkLst>
            <pc:docMk/>
            <pc:sldMk cId="3080716638" sldId="260"/>
            <ac:graphicFrameMk id="3" creationId="{E663BE1B-22C7-44F3-DAE5-DD4C35FE851B}"/>
          </ac:graphicFrameMkLst>
        </pc:graphicFrameChg>
      </pc:sldChg>
      <pc:sldChg chg="del">
        <pc:chgData name="김 민석" userId="2abffef27f42bdac" providerId="LiveId" clId="{26E5C46D-6AAC-4125-909C-8A2706BE938E}" dt="2023-04-10T06:12:10.514" v="170" actId="47"/>
        <pc:sldMkLst>
          <pc:docMk/>
          <pc:sldMk cId="4079735063" sldId="26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2:54:32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7:59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1 583 24575,'8'-4'0,"10"-5"0,11-5 0,12-4 0,26-8 0,26-6 0,9-6 0,11-8 0,-6-1 0,-21 8-8191</inkml:trace>
  <inkml:trace contextRef="#ctx0" brushRef="#br0" timeOffset="1">817 1 24575,'0'8'0,"0"10"0,-4 11 0,-1 3 0,0 2 0,1 1 0,1 8 0,1 4 0,-3-2 0,-1 7 0,-3 3 0,-4 0 0,0-10-8191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0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24575,'-21'95'0,"20"-85"0,1 1 0,0 0 0,1-1 0,0 1 0,0 0 0,1-1 0,5 18 0,-6-26 0,0 0 0,0 1 0,0-1 0,0 0 0,0 1 0,0-1 0,1 0 0,-1 0 0,1 0 0,0 0 0,-1 0 0,1-1 0,0 1 0,0-1 0,0 1 0,0-1 0,0 1 0,1-1 0,-1 0 0,0 0 0,1 0 0,-1 0 0,1-1 0,-1 1 0,0-1 0,1 1 0,-1-1 0,1 0 0,0 0 0,-1 0 0,1 0 0,-1 0 0,1-1 0,-1 1 0,1-1 0,-1 0 0,0 1 0,3-2 0,-2 0 8,0 1-1,0-1 0,0 0 1,0 0-1,0 0 0,0 0 1,-1 0-1,1-1 1,-1 1-1,0-1 0,1 0 1,-1 1-1,0-1 0,-1 0 1,4-6-1,14-49-1490,-12 25-5343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0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24575,'-4'0'0,"-5"0"0,-5 0 0,-5 0 0,2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0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24575,'41'1'0,"-20"0"0,-1-1 0,1-1 0,0 0 0,33-8 0,-52 8 0,0 1 0,0-1 0,0 1 0,0 0 0,0-1 0,0 1 0,0 0 0,0 0 0,1 0 0,-1 1 0,0-1 0,0 1 0,0-1 0,0 1 0,0-1 0,0 1 0,0 0 0,0 0 0,0 0 0,-1 0 0,1 0 0,2 2 0,-1 0 0,-1 0 0,1 0 0,-1 1 0,0-1 0,0 1 0,0-1 0,0 1 0,0 0 0,-1 0 0,2 7 0,1 9 0,-1 0 0,-1 0 0,0 35 0,-2-49 0,0 18-116,1-11 157,-1-1 1,0 1 0,-1 0 0,0-1-1,-6 22 1,6-32-82,1 1-1,-1-1 0,0 0 1,0 0-1,0 0 1,-1 0-1,1 0 1,-1 0-1,1-1 1,-1 1-1,1 0 1,-1-1-1,0 1 1,0-1-1,1 0 1,-1 1-1,0-1 1,-1 0-1,1 0 1,0 0-1,0 0 1,0-1-1,0 1 1,-1-1-1,1 1 1,0-1-1,-1 0 1,1 0-1,0 0 1,-1 0-1,1 0 1,0 0-1,-1-1 0,1 1 1,0-1-1,-4-1 1,-12-3-6786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4 104 24575,'-2'47'0,"1"42"0,1-82 0,1-1 0,0 1 0,0 0 0,0-1 0,1 1 0,0-1 0,0 0 0,1 1 0,6 10 0,-9-16 0,1 0 0,0 0 0,-1 0 0,1 0 0,0 0 0,0 0 0,0 0 0,-1-1 0,1 1 0,0 0 0,0-1 0,0 1 0,0 0 0,0-1 0,0 1 0,0-1 0,1 0 0,-1 1 0,0-1 0,0 0 0,0 0 0,0 0 0,0 1 0,1-1 0,-1 0 0,2-1 0,-1 0 0,1 0 0,-1 0 0,1 0 0,-1 0 0,0 0 0,0-1 0,1 1 0,-1-1 0,0 0 0,0 1 0,2-4 0,5-6 0,0 0 0,-1 0 0,8-18 0,-6 13 0,-1-2 0,-1 1 0,0-1 0,-2-1 0,7-28 0,-12 43 0,0 1 0,0-1 0,0 1 0,-1-1 0,0 1 0,0-1 0,0 1 0,0-1 0,0 0 0,-1 1 0,0-1 0,1 1 0,-1-1 0,-1 1 0,1 0 0,0-1 0,-1 1 0,0 0 0,0 0 0,0 0 0,0 0 0,0 0 0,0 1 0,-1-1 0,1 1 0,-1-1 0,0 1 0,0 0 0,0 0 0,0 0 0,0 0 0,0 1 0,0-1 0,-1 1 0,1 0 0,-1 0 0,-3-1 0,-26-3-1365,2 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1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24575,'4'4'0,"5"1"0,1 4 0,7 0 0,5-1 0,6-2 0,2-2 0,0-2 0,3-1 0,0-1 0,2 0 0,-1 0 0,2-1 0,-5 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2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24575,'0'4'0,"0"5"0,0 10 0,0 12 0,0 10 0,0 5 0,0 3 0,0 6 0,0 0 0,0-1 0,4 3 0,1-1 0,0-6 0,3-7 0,0-11-8191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2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7 0,0 7 0,4 16 0,1 7 0,4 12 0,1 19 0,2 12 0,-1 13 0,-2 1 0,-3-6 0,2 0 0,-1-13 0,-1-19 0,-2-16 0,-2-17-8191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2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24575,'8'0'0,"11"0"0,14 0 0,9 0 0,9-4 0,4-5 0,-3-1 0,-11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24575,'8'-4'0,"7"-1"0,4 0 0,3 1 0,-2-3 0,-4 4 0,-5 7 0,-5 5 0,-7 15 0,-7 6 0,-3-2-8191</inkml:trace>
  <inkml:trace contextRef="#ctx0" brushRef="#br0" timeOffset="1">48 122 24575,'4'0'0,"5"0"0,6 4 0,3 1 0,-1 4 0,0 0 0,-2-1-8191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2:54:37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746 1189 24575,'-106'2'0,"-115"-4"0,211 0 0,0 0 0,0 0 0,0-1 0,0-1 0,0 0 0,1 0 0,-1 0 0,1-1 0,1-1 0,-1 0 0,-9-8 0,-14-14 0,-41-44 0,44 42 0,17 17 0,0 1 0,0-2 0,1 1 0,1-1 0,1-1 0,0 0 0,0 0 0,2-1 0,0 0 0,1 0 0,0-1 0,-5-28 0,-3-23 0,3 0 0,2 0 0,4-1 0,3-70 0,4 125 0,0-1 0,1 1 0,0 0 0,1 0 0,0 1 0,1-1 0,1 1 0,0 0 0,1 0 0,0 1 0,1 0 0,1 0 0,0 1 0,0 0 0,1 0 0,0 1 0,1 0 0,0 1 0,1 1 0,0 0 0,0 0 0,0 1 0,1 0 0,24-8 0,8-1 0,-23 7 0,0 1 0,1 1 0,-1 1 0,2 1 0,-1 1 0,33-2 0,-32 6 0,4-1 0,47 6 0,-64-4 0,-1 1 0,0 1 0,-1 0 0,1 0 0,0 1 0,-1 0 0,0 0 0,11 8 0,164 107 0,-153-99 0,-9-6 0,0 1 0,-1 0 0,-1 2 0,0 0 0,24 30 0,-33-35 0,-1 0 0,-1 1 0,0 0 0,0 1 0,-2 0 0,0 0 0,0 1 0,-1 0 0,-1 0 0,-1 0 0,0 0 0,2 17 0,-5-24 0,10 72 0,-3 0 0,-4 0 0,-7 83 0,2-157 0,0 0 0,-1 0 0,1-1 0,-1 1 0,-1 0 0,1 0 0,-1-1 0,0 1 0,0-1 0,0 0 0,-1 0 0,0 0 0,0-1 0,0 1 0,-1-1 0,1 0 0,-8 5 0,-9 5 0,-1-1 0,-45 21 0,20-12 0,34-16 0,1-1 0,-1-1 0,0 0 0,0 0 0,0-1 0,0-1 0,-22 1 0,-100-5 0,53-1 0,69 3 0,0 0 0,-1-1 0,1-1 0,0 0 0,0-1 0,0 0 0,-13-6 0,18 5 0,-1 0 0,1 0 0,1-1 0,-1 0 0,1-1 0,0 1 0,0-1 0,0-1 0,1 0 0,0 1 0,-6-11 0,-6-11 0,1 0 0,1-1 0,1-1 0,2 0 0,-10-35 0,-31-161 0,49 197 0,-4-13 0,-5-82 0,14 110 0,0-1 0,1 1 0,1-1 0,0 1 0,1-1 0,1 1 0,0 0 0,0 0 0,12-20 0,-6 14 0,2 2 0,0-1 0,1 2 0,1 0 0,1 0 0,0 1 0,1 1 0,0 1 0,2 0 0,-1 1 0,29-15 0,-35 22 0,1 0 0,0 0 0,1 1 0,0 1 0,-1 0 0,1 0 0,0 1 0,1 1 0,-1 0 0,0 1 0,1 1 0,-1 0 0,1 1 0,-1 0 0,0 1 0,1 0 0,-1 1 0,0 1 0,21 8 0,-11-1 0,0 1 0,-1 0 0,-1 2 0,0 1 0,-1 0 0,-1 1 0,0 2 0,-1-1 0,-1 2 0,-1 1 0,25 38 0,-20-26 0,-1 2 0,-2 0 0,-2 1 0,0 1 0,-3 0 0,-1 1 0,-2 1 0,-1 0 0,-2 0 0,-1 0 0,0 51 0,-6-9 0,-3 112 0,2-180 0,0 1 0,-1-1 0,-1 1 0,0-1 0,0 0 0,-1 0 0,-1-1 0,0 1 0,-1-1 0,0 0 0,0 0 0,-1-1 0,-1 0 0,-11 13 0,11-16 0,1 0 0,-1-1 0,0 0 0,0 0 0,-1-1 0,0 0 0,0-1 0,0 0 0,0 0 0,-1-1 0,1 0 0,-1 0 0,0-1 0,0-1 0,0 0 0,0 0 0,0-1 0,-14-1 0,4-1 0,-1-2 0,1 0 0,0-1 0,0-1 0,0-1 0,1 0 0,0-2 0,1 0 0,0-1 0,0-1 0,1-1 0,0 0 0,1-1 0,1-1 0,0 0 0,-22-28 0,8 3 0,1-2 0,2 0 0,2-1 0,2-2 0,-32-90 0,46 111 0,1 1 0,0-1 0,2 0 0,1 0 0,1 0 0,0-1 0,2-24 0,1-63 0,3-84 0,-3 186 0,1 0 0,0 0 0,1 0 0,0 0 0,0 0 0,1 1 0,0-1 0,4-8 0,-5 14 0,0 0 0,0 0 0,1 0 0,-1 0 0,0 0 0,1 0 0,0 1 0,0-1 0,-1 1 0,1 0 0,1 0 0,-1 0 0,0 0 0,0 1 0,1-1 0,-1 1 0,1 0 0,0 0 0,-1 0 0,1 0 0,6 0 0,7 0 0,1 0 0,0 2 0,0 0 0,0 0 0,0 2 0,-1 0 0,1 1 0,-1 1 0,0 1 0,-1 0 0,24 13 0,-19-7 0,-1 1 0,-1 1 0,0 1 0,-1 0 0,-1 1 0,0 1 0,-1 1 0,15 22 0,-22-29 0,0 1 0,-1 0 0,0 0 0,-1 0 0,0 1 0,-1 0 0,0 0 0,-1 0 0,-1 1 0,0 0 0,-1 0 0,0 0 0,0 20 0,1 42-455,-4-1 0,-11 89 0,6-133-6371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3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24575,'1'1'0,"0"-1"0,-1 0 0,1 0 0,0 1 0,-1-1 0,1 0 0,0 1 0,-1-1 0,1 1 0,-1-1 0,1 1 0,-1-1 0,1 1 0,-1 0 0,1-1 0,-1 1 0,1-1 0,-1 1 0,0 0 0,0-1 0,1 1 0,-1 0 0,0 0 0,0-1 0,1 2 0,4 25 0,-4-20 0,43 301-30,-18-102-637,71 269-1,-87-443-6158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5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4174 2100 24575,'-21'1'0,"-1"1"0,1 2 0,-26 6 0,-11 3 0,-334 29 0,-105 4 0,93-5 0,175-17 0,-120 5 0,86-29 0,-447-59 0,552 26 0,-207-73 0,298 85 0,-138-55 0,173 61 0,0-2 0,0 0 0,2-3 0,-30-23 0,44 28 0,2 0 0,0 0 0,0-2 0,2 1 0,0-2 0,1 1 0,1-2 0,0 1 0,2-2 0,0 1 0,1-1 0,1 0 0,-6-34 0,1-22 0,3 0 0,2-103 0,6 177 0,0-32 0,1-1 0,2 2 0,1-1 0,1 0 0,2 1 0,15-42 0,-13 53 0,0 0 0,1 1 0,2 0 0,0 1 0,1 0 0,1 1 0,1 0 0,1 1 0,35-31 0,-2 10 0,3 1 0,102-55 0,120-39 0,-263 126 0,180-74 0,3 7 0,355-82 0,-287 103 0,450-29 0,565 51 0,-1169 34 0,-1 4 0,166 36 0,-196-26 0,-2 4 0,0 3 0,-1 3 0,81 44 0,-116-49 0,0 3 0,-1 1 0,-2 2 0,-1 1 0,-1 2 0,-2 2 0,-2 0 0,0 2 0,36 60 0,-57-79 0,0 0 0,-1 1 0,0 0 0,-2 0 0,0 1 0,-1 0 0,-1 0 0,3 27 0,-3 8 0,-4 95 0,-5-104 0,-1 0 0,-2 0 0,-2-1 0,-2 0 0,-2-1 0,-2 0 0,-1-1 0,-3-1 0,-1-1 0,-2-1 0,-1 0 0,-48 55 0,39-61 0,-1 0 0,-2-2 0,-42 29 0,-127 70 0,155-99 0,-25 14 0,-86 38 0,120-66 0,0-2 0,0-1 0,-2-2 0,-51 7 0,-280 28 0,131-18 0,106-20-1365,113-9-5461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24575,'-2'0'0,"1"0"0,-1 0 0,0 0 0,0 0 0,1 1 0,-1-1 0,0 1 0,1-1 0,-1 1 0,1 0 0,-1-1 0,0 1 0,1 0 0,0 0 0,-1 0 0,1 0 0,0 0 0,-1 0 0,1 1 0,0-1 0,0 0 0,0 1 0,-2 2 0,1 0 0,1 0 0,-1 1 0,1-1 0,-1 1 0,1-1 0,1 1 0,-1 0 0,0 8 0,1 2 0,1-1 0,1 1 0,0 0 0,8 27 0,-7-33 0,0 0 0,1-1 0,0 1 0,0-1 0,1 0 0,0 0 0,1 0 0,0-1 0,0 0 0,0 0 0,1-1 0,0 1 0,9 6 0,-10-10 0,0 0 0,0 0 0,-1 0 0,2 0 0,-1-1 0,0 0 0,0 0 0,1-1 0,-1 0 0,1 0 0,0 0 0,-1-1 0,1 0 0,-1 0 0,1-1 0,-1 0 0,1 0 0,-1 0 0,11-4 0,-14 4 0,-1 0 0,1 1 0,-1-1 0,1 0 0,-1 0 0,1-1 0,-1 1 0,0-1 0,1 1 0,-1-1 0,0 1 0,0-1 0,0 0 0,0 0 0,-1 0 0,1 0 0,-1-1 0,1 1 0,-1 0 0,0-1 0,1 1 0,-1 0 0,0-1 0,-1 0 0,1 1 0,0-1 0,-1 1 0,1-1 0,-1 0 0,0 0 0,0 1 0,0-1 0,0 0 0,-1 1 0,1-1 0,-1 0 0,0 1 0,1-1 0,-1 1 0,-3-5 0,0-2 0,0 1 0,-1 0 0,0 0 0,0 0 0,-1 0 0,0 1 0,0 0 0,-1 1 0,0-1 0,-12-8 0,-19-7-1365,20 11-5461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9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24575,'0'4'0,"0"9"0,0 6 0,4 9 0,1 14 0,0 9 0,-1 7 0,-1 5 0,-1 1 0,-1-3 0,-1-8 0,0-9 0,0-8 0,0-6 0,0-9-8191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24575,'-4'4'0,"-5"2"0,-5 7 0,-5 6 0,-2 7 0,-6 3 0,2 1 0,1-1 0,5-1 0,5-6-8191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24575,'3'0'0,"11"0"0,1 8 0,7 2 0,0 5 0,-1 2 0,-3 3 0,-1 6 0,1 2 0,-3 1 0,-4-1 0,0-5 0,-2-6-8191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24575,'0'4'0,"0"6"0,-4 0 0,-2 3 0,1 3 0,-3-1 0,0 1 0,-3 1 0,-3 3 0,0 1 0,3-3-8191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0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1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24575,'0'4'0,"4"1"0,1 4 0,4 0 0,1 7 0,2 5 0,3 2 0,3 9 0,2 0 0,-2-2 0,0-3 0,1-5 0,-3-6-8191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1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1 856 24575,'0'-8'0,"0"-10"0,0-15 0,0-24 0,0-28 0,0-22 0,7-21 0,4 0 0,3 21 0,-1 21 0,2 25 0,-2 23-8191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7:56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1 24575,'0'4'0,"0"5"0,0 6 0,-5 3 0,-4 7 0,-9 11 0,-6 12 0,-10 13 0,-4 8 0,-6 8 0,-5 7 0,3-3 0,4-15 0,11-15 0,9-12 0,9-13-8191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2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24575,'4'0'0,"6"4"0,0 5 0,7 17 0,5 12 0,6 8 0,2 3 0,0 2 0,0-8 0,-7-3 0,-2-5 0,-5-8-8191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3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24575,'2'35'0,"2"0"0,1 0 0,10 38 0,7 39 0,15 265 0,-26-214 0,55 273 0,-59-405 0,17 73 0,5-1 0,46 113 0,-71-207 0,1-1 0,-1 1 0,1-1 0,1 0 0,0-1 0,0 1 0,0-1 0,1 0 0,0-1 0,0 1 0,1-2 0,-1 1 0,1-1 0,1 0 0,-1 0 0,17 5 0,4-1 0,0-1 0,0-2 0,0-1 0,31 1 0,26 5 0,-25 0 0,-1-3 0,1-2 0,76-4 0,-128-3 0,0-2 0,-1 1 0,1-1 0,-1 0 0,0-1 0,0 0 0,0 0 0,0-1 0,-1 0 0,1 0 0,-1-1 0,-1 0 0,1 0 0,7-10 0,-5 7 0,0 0 0,1 0 0,1 1 0,-1 0 0,1 1 0,17-8 0,26-3-1365,-30 13-5461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3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24575,'4'4'0,"2"5"0,3 10 0,4 0 0,1 6 0,0-1 0,-1-2 0,1 0 0,-2-4-8191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4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24575,'-2'110'0,"4"120"0,-2-226 0,0 0 0,1 0 0,0 0 0,-1 0 0,1 0 0,0 0 0,1 0 0,1 4 0,-3-7 0,1-1 0,-1 1 0,0-1 0,1 0 0,-1 1 0,0-1 0,1 1 0,-1-1 0,0 0 0,1 1 0,-1-1 0,1 0 0,-1 0 0,0 0 0,1 1 0,-1-1 0,1 0 0,-1 0 0,1 0 0,-1 0 0,1 0 0,-1 1 0,1-1 0,-1 0 0,1 0 0,0-1 0,17-12 0,-12 6-151,0-1-1,0 0 0,-1 0 0,0 0 1,-1-1-1,0 0 0,0 1 1,3-14-1,-2 0-6674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24575,'0'4'0,"0"13"0,0 16 0,0 10 0,0 10 0,0-1 0,0-5 0,0-6 0,0-6 0,0-6 0,0-11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5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24575,'4'0'0,"9"0"0,7 0 0,3 0 0,2 0 0,1 0 0,4 0 0,4 0 0,5 0 0,4 0 0,-2 0 0,-4 0 0,-8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24575,'103'-9'0,"-74"5"0,0 2 0,34 1 0,-59 1 0,0 0 0,-1 1 0,1-1 0,-1 1 0,1 0 0,-1 0 0,1 1 0,-1-1 0,0 1 0,0-1 0,1 1 0,-1 0 0,0 0 0,-1 0 0,1 1 0,0-1 0,-1 1 0,1 0 0,-1-1 0,0 1 0,0 0 0,0 0 0,0 1 0,0-1 0,-1 0 0,0 0 0,1 1 0,-1-1 0,0 1 0,0 4 0,2 11 0,-1-1 0,-1 1 0,0 0 0,-4 30 0,1-15 0,2-33 0,0-1 0,0 1 0,0 0 0,0-1 0,0 1 0,0 0 0,0-1 0,0 1 0,0-1 0,0 1 0,0 0 0,0-1 0,0 1 0,1-1 0,-1 1 0,0-1 0,0 1 0,1-1 0,-1 1 0,0-1 0,1 1 0,-1-1 0,0 1 0,1-1 0,-1 1 0,1-1 0,-1 0 0,1 1 0,-1-1 0,1 0 0,-1 1 0,1-1 0,0 0 0,-1 0 0,1 1 0,-1-1 0,1 0 0,-1 0 0,1 0 0,0 0 0,-1 0 0,1 0 0,-1 0 0,1 0 0,0 0 0,-1 0 0,1 0 0,-1 0 0,1-1 0,0 1 0,-1 0 0,1 0 0,-1-1 0,1 1 0,-1 0 0,1-1 0,0 0 0,37-23 0,-34 20 0,16-10-170,-1-1-1,-1 0 0,0-2 1,-1 0-1,-1-1 0,-1 0 1,20-32-1,-28 35-6655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6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1 260 24575,'0'8'0,"-1"6"0,2 1 0,0-1 0,5 28 0,-6-40 0,0 0 0,1 0 0,-1 0 0,1 0 0,-1 0 0,1 0 0,0 0 0,0-1 0,-1 1 0,1 0 0,0 0 0,1-1 0,-1 1 0,0-1 0,0 1 0,1-1 0,-1 1 0,1-1 0,-1 0 0,1 0 0,0 0 0,-1 0 0,1 0 0,0 0 0,0 0 0,-1-1 0,1 1 0,0 0 0,0-1 0,0 0 0,0 1 0,0-1 0,0 0 0,0 0 0,0 0 0,0 0 0,0-1 0,2 1 0,0-2 0,0 0 0,0 0 0,0-1 0,0 1 0,0-1 0,-1 0 0,0 0 0,1 0 0,-1 0 0,0-1 0,0 1 0,-1-1 0,1 1 0,-1-1 0,0 0 0,3-8 0,3-5 0,-1 0 0,7-30 0,-9 28 0,0 0 0,-2 0 0,-1 0 0,0 0 0,-1-26 0,-1 41 0,-1-1 0,1 0 0,-1 1 0,0-1 0,0 1 0,0-1 0,0 1 0,-1-1 0,0 1 0,0 0 0,0 0 0,0 0 0,-1 0 0,0 0 0,1 0 0,-1 1 0,-1-1 0,1 1 0,0 0 0,-1 0 0,0 0 0,0 0 0,0 1 0,0-1 0,0 1 0,0 0 0,-6-1 0,-17-4-1365,1 3-5461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6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24575,'0'4'0,"4"9"0,1 11 0,0 13 0,3 11 0,0 15 0,-1 7 0,-2 5 0,-2-3 0,-1-7 0,-2-9 0,1-14-8191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6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1 339 24575,'4'0'0,"1"-7"0,12-4 0,15-7 0,10-5 0,17-6 0,27-6 0,26-5 0,14 4 0,6 1 0,-9 1 0,-20 4 0,-24 6 0,-26 8-8191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7:57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24575,'4'8'0,"13"14"0,16 12 0,14 8 0,19 8 0,5 4 0,-4-3 0,-6-7 0,-14-6 0,-10-6 0,-12-9-8191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24575,'0'9'0,"2"0"0,-1 0 0,1 0 0,0 0 0,5 11 0,3 13 0,6 41 0,-1-5 0,2-1 0,38 93 0,-52-152 0,1-1 0,1 1 0,0-1 0,7 9 0,-12-16 0,1 0 0,0 0 0,-1 0 0,1 0 0,0 0 0,0 0 0,0 0 0,-1 0 0,1-1 0,0 1 0,0 0 0,0-1 0,0 1 0,0-1 0,0 1 0,0-1 0,1 1 0,-1-1 0,0 0 0,0 1 0,0-1 0,0 0 0,1 0 0,-1 0 0,0 0 0,0 0 0,0 0 0,0 0 0,1 0 0,-1-1 0,0 1 0,0 0 0,0-1 0,0 1 0,0-1 0,0 1 0,0-1 0,0 0 0,0 1 0,0-1 0,0 0 0,0 1 0,0-1 0,0 0 0,0-2 0,7-7 0,-1 0 0,-1-1 0,0-1 0,-1 1 0,0-1 0,0 1 0,-1-2 0,3-16 0,13-103 0,-13 1-1365,-6 77-5461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7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1 303 24575,'4'0'0,"5"4"0,6 1 0,7 0 0,12-1 0,9-9 0,8-8 0,4-9 0,4-5 0,0-6 0,-6-5 0,-8 3 0,-7 5 0,-11 2 0,-6 3 0,-2 2 0,-1 0 0,-3 4-8191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24575,'0'4'0,"0"5"0,0 5 0,0 8 0,0 5 0,0 5 0,0 1 0,0 3 0,0 4 0,0-2 0,0 1 0,0-2 0,0 0 0,0-1 0,0-8-8191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24575,'320'1'0,"-316"-1"0,0 0 0,0 0 0,0 0 0,0 1 0,0 0 0,0 0 0,0 0 0,0 0 0,0 0 0,0 1 0,0 0 0,-1 0 0,1 0 0,-1 0 0,6 5 0,-7-4 0,1 1 0,-1-1 0,0 1 0,0 0 0,0-1 0,-1 1 0,1 0 0,-1 0 0,0 0 0,0 0 0,-1 0 0,1 0 0,-1 1 0,0-1 0,0 6 0,0 1-68,-1 0 0,0 0-1,-1 1 1,0-1 0,0 0 0,-1 0-1,-1-1 1,0 1 0,0-1 0,-1 0-1,0 0 1,-1 0 0,0 0 0,-1-1-1,0 0 1,0-1 0,-1 0-1,0 0 1,-15 12 0,-6 3-6758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8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1 397 24575,'3'0'0,"11"4"0,9 9 0,6 3 0,1 6 0,0-1 0,-1 0 0,-2-2 0,-6-2 0,-1-4 0,-1-3 0,-4-4-8191</inkml:trace>
  <inkml:trace contextRef="#ctx0" brushRef="#br0" timeOffset="1">351 1 24575,'4'4'0,"5"21"0,5 26 0,4 28 0,-1 21 0,1 21 0,-3 17 0,-5 2 0,-2-12 0,-4-20 0,-3-23 0,0-23 0,-2-22-8191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24575,'0'12'0,"0"16"0,0 27 0,4 31 0,1 18 0,0 7 0,-1-12 0,-1-19 0,-1-19 0,-1-19-8191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20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24575,'2'1'0,"0"0"0,0 0 0,0 0 0,0 0 0,-1 0 0,1 1 0,0-1 0,-1 1 0,1-1 0,-1 1 0,1 0 0,-1-1 0,0 1 0,0 0 0,0 0 0,0 0 0,2 3 0,1 4 0,56 100 0,44 116 0,-37-77 0,23 54 0,-90-201 0,0-1 0,0 1 0,0-1 0,0 1 0,0-1 0,0 1 0,1-1 0,-1 1 0,0-1 0,0 1 0,1-1 0,-1 0 0,0 1 0,1-1 0,-1 0 0,0 1 0,1-1 0,-1 0 0,1 1 0,-1-1 0,1 0 0,-1 0 0,0 1 0,1-1 0,-1 0 0,1 0 0,-1 0 0,1 0 0,-1 0 0,1 0 0,0 1 0,7-16 0,-2-38 0,-6 45 0,17-540-1084,-17 528 803,0-43-6545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20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24575,'4'0'0,"5"8"0,1 7 0,-1 4 0,2 7 0,3 7 0,-1 14 0,1 23 0,-1 11 0,-3 11 0,-4 11 0,-2-5 0,-2-7 0,-2-27 0,0-36 0,-5-43 0,0-19-8191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2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24575,'4'0'0,"6"4"0,8 5 0,13 10 0,6 4 0,0 3 0,-6 1 0,-9 0 0,-7-1 0,-7 0 0,-9-2 0,-7-4 0,-11-2 0,-3 1 0,0-4 0,2-4-8191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21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0 24575,'-18'0'0,"1"1"0,0 1 0,0 0 0,0 1 0,0 0 0,1 2 0,-1 0 0,-17 8 0,22-6 0,0-1 0,0 1 0,1 1 0,0 0 0,0 1 0,1 0 0,0 1 0,1-1 0,0 2 0,-13 19 0,14-16 0,0 0 0,1 1 0,0 0 0,1 0 0,1 0 0,1 1 0,0 0 0,1 0 0,0 0 0,1 0 0,1 0 0,1 1 0,0-1 0,5 29 0,-2-38 0,-1 0 0,1 0 0,0-1 0,1 1 0,-1-1 0,1 0 0,1 0 0,-1-1 0,1 1 0,0-1 0,0 0 0,1 0 0,-1 0 0,1-1 0,0 0 0,0 0 0,1 0 0,-1-1 0,1 0 0,-1 0 0,1-1 0,12 3 0,0 0 0,0-1 0,1 0 0,-1-2 0,1 0 0,-1-1 0,1-1 0,25-3 0,15-13-1365,-40 11-5461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7:57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24575,'0'8'0,"0"14"0,0 20 0,0 22 0,0 16 0,0 7 0,4 0 0,5 5 0,2-5 0,-2-10 0,1-13 0,0-15 0,-2-10 0,-3-9 0,-1-9-8191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08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2257 2254 24575,'-12'1'0,"0"1"0,0 1 0,1 0 0,-1 0 0,1 1 0,0 1 0,-18 9 0,-23 9 0,-33 7 0,-1-4 0,-1-4 0,-1-4 0,0-4 0,-2-3 0,-154-3 0,196-11 0,0-3 0,0-2 0,-83-26 0,-135-61 0,247 87 0,-8-3 0,-267-115 0,257 107 0,1-1 0,0-3 0,2-1 0,0-1 0,-47-47 0,61 49 0,0 0 0,2-2 0,1 0 0,1-1 0,1 0 0,1-2 0,1 1 0,2-2 0,-11-39 0,16 45 0,1 0 0,1 0 0,1-1 0,1 1 0,1-1 0,1 1 0,1-1 0,1 1 0,1 0 0,1-1 0,1 1 0,16-42 0,10-3 0,4 1 0,3 1 0,2 3 0,3 1 0,3 2 0,98-99 0,-59 79 0,3 3 0,4 4 0,178-107 0,-173 124 0,2 5 0,3 4 0,2 5 0,1 4 0,2 5 0,2 5 0,0 4 0,2 5 0,146-6 0,-161 22 0,0 3 0,0 5 0,0 4 0,168 38 0,-148-16 0,-2 5 0,152 70 0,-217-83 0,-2 3 0,0 1 0,-2 3 0,-1 2 0,-2 1 0,-1 3 0,62 69 0,-65-59 0,-3 2 0,-1 1 0,-3 2 0,26 57 0,-42-75 0,-1 1 0,-2 0 0,-1 0 0,-2 2 0,-1-1 0,-2 1 0,3 72 0,-10-93 0,0 0 0,-1-1 0,-1 1 0,0 0 0,-1-1 0,-1 0 0,-10 23 0,-7 6 0,-28 41 0,38-63 0,-54 81 0,-4-2 0,-108 117 0,124-159 0,-4-2 0,-1-3 0,-3-3 0,-111 69 0,155-109 0,-1 0 0,0-2 0,-1-1 0,1 0 0,-1-1 0,-1-1 0,-35 3 0,-11-3 0,-72-4 0,87-2 0,0 1 0,-99 15 0,147-14-30,-33 7-415,-1-1 0,-67 3 0,81-11-6381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0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124 116 24575,'-3'0'0,"0"0"0,0 1 0,0-1 0,0 1 0,0-1 0,0 1 0,0 0 0,0 0 0,1 1 0,-1-1 0,0 0 0,1 1 0,-1 0 0,1 0 0,0 0 0,-4 3 0,1 1 0,0 0 0,1 0 0,0 0 0,0 0 0,0 1 0,-4 11 0,1 3 0,0 1 0,1 0 0,-4 35 0,6-30 0,1 1 0,1 0 0,1 0 0,2-1 0,0 1 0,9 39 0,-7-60 0,0 1 0,0-1 0,1 0 0,1-1 0,-1 1 0,1-1 0,0 0 0,0 0 0,1 0 0,-1-1 0,1 0 0,1 0 0,-1-1 0,1 1 0,-1-1 0,1-1 0,0 1 0,1-1 0,10 3 0,-8-2 0,1-1 0,-1 0 0,0-1 0,1 0 0,-1-1 0,1 0 0,0 0 0,-1-1 0,1-1 0,-1 0 0,1 0 0,-1-1 0,1-1 0,12-4 0,-18 5 0,1-1 0,-1-1 0,0 1 0,0-1 0,-1 0 0,1 0 0,-1 0 0,0-1 0,0 1 0,0-1 0,0 0 0,-1 0 0,0-1 0,0 1 0,-1-1 0,1 1 0,-1-1 0,0 0 0,1-6 0,3-16 0,-2 1 0,-1-1 0,0-28 0,0 7 0,-1 26 0,-2 0 0,0 1 0,-1-1 0,-2 0 0,0 0 0,-1 1 0,-2 0 0,-11-32 0,14 46 0,0 0 0,-1 0 0,1 0 0,-2 0 0,1 1 0,-1-1 0,-1 1 0,1 0 0,-1 1 0,0 0 0,-1 0 0,0 0 0,0 0 0,0 1 0,0 0 0,-1 1 0,1 0 0,-1 0 0,-1 0 0,1 1 0,0 0 0,-1 1 0,1 0 0,-16-1 0,20 3-65,0 0 0,0 0 0,0 0 0,0 1 0,0 0 0,1 0 0,-1 0 0,0 0 0,0 1 0,1 0 0,-1-1 0,1 1 0,-1 0 0,1 1 0,0-1 0,0 1 0,0-1 0,0 1 0,1 0 0,-4 3 0,-2 6-6761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24575,'0'8'0,"0"15"0,0 19 0,0 22 0,0 24 0,0 17 0,0 6 0,0-3 0,0-13 0,0-14 0,0-17 0,0-20-8191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1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24575,'4'0'0,"13"-4"0,12-6 0,17-4 0,16-5 0,13 2 0,6 3 0,-2 1 0,-12 2 0,-16 3-8191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1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 0 0,-1 0 0,1 0 0,-1 0 0,1 0 0,-1-1 0,1 1 0,0 0 0,0 0 0,-1-1 0,1 1 0,0 0 0,0-1 0,0 1 0,0-1 0,0 1 0,0-1 0,0 1 0,0-1 0,0 0 0,0 1 0,0-1 0,0 0 0,0 0 0,0 0 0,2 0 0,38 4 0,-33-4 0,276 3 0,-60-3 0,-216 0 0,1 0 0,-1 1 0,0 0 0,0 0 0,0 1 0,0 0 0,0 1 0,10 3 0,-15-4 0,0 0 0,1 1 0,-1-1 0,-1 0 0,1 1 0,0 0 0,-1-1 0,1 1 0,-1 0 0,0 0 0,0 1 0,0-1 0,0 0 0,-1 1 0,1-1 0,-1 1 0,0-1 0,0 1 0,0 0 0,0 4 0,3 39-143,-3 0 0,-1 1 0,-3-1 1,-15 87-1,13-102-508,-1 8-6175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 24575,'1'4'0,"-1"9"0,-8 10 0,-3 14 0,-3 11 0,-3 7 0,0 1 0,1-5 0,2-7 0,3-7 0,4-6 0,4-4 0,1-3 0,1-1 0,2-1 0,0-4-8191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2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24575,'0'4'0,"8"17"0,10 17 0,11 14 0,7 13 0,3 1 0,2-8 0,-7-5 0,-3-12 0,-9-13-8191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2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24575,'0'-4'0,"8"-1"0,10 0 0,11 1 0,7 1 0,11 1 0,8 1 0,3 1 0,-4 0 0,-8 0 0,-3 0 0,-9 1-8191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3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24575,'0'4'0,"0"13"0,0 16 0,0 14 0,4 10 0,1 5 0,4-1 0,0 0 0,-1 3 0,-2-6 0,-2-8 0,-2-10 0,-1-11-8191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3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47 24575,'0'4'0,"0"9"0,0 14 0,0 15 0,0 8 0,0 7 0,-4 2 0,-5-1 0,-5-6 0,-1-9 0,4-7 0,2-10-8191</inkml:trace>
  <inkml:trace contextRef="#ctx0" brushRef="#br0" timeOffset="1">296 0 24575,'4'0'0,"1"4"0,0 9 0,-1 11 0,-1 12 0,-5 17 0,-10 23 0,-7 10 0,-4-2 0,-3-10 0,4-15 0,5-17-8191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7:57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24575,'4'0'0,"5"0"0,6 0 0,7 0 0,8 0 0,4 0 0,3 0 0,-1 0 0,2 0 0,-2 0 0,-2 0 0,-9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3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24575,'4'4'0,"6"5"0,8 5 0,6 8 0,6 5 0,-2 1 0,-1 0 0,-6-1 0,-6-5-8191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4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1 365 24575,'4'0'0,"9"-4"0,30-17 0,36-17 0,20-6 0,17-7 0,8-7 0,-8 6 0,-25 9 0,-23 10 0,-23 12-8191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24575,'0'4'0,"-5"5"0,0 9 0,0 13 0,-3 18 0,-1 12 0,2 7 0,2 9 0,2 2 0,1 4 0,2 0 0,0-3 0,0-6 0,0-12 0,4-13 0,2-15-8191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5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24575,'49'-1'0,"-24"0"0,1 1 0,-1 1 0,31 5 0,-53-5 0,-1 0 0,1-1 0,0 1 0,-1 0 0,1 1 0,0-1 0,-1 0 0,0 1 0,1-1 0,-1 1 0,0 0 0,0 0 0,0 0 0,0 0 0,0 0 0,0 0 0,0 1 0,-1-1 0,1 1 0,-1-1 0,0 1 0,0-1 0,0 1 0,0 0 0,0-1 0,-1 1 0,1 0 0,-1 0 0,1 4 0,-1 7 0,0 1 0,0 0 0,-2-1 0,-4 21 0,6-33 0,-48 194 0,-5 19 0,52-211 0,1 1 0,-1-1 0,1 1 0,-1-1 0,1 0 0,0 1 0,1-1 0,-1 1 0,1-1 0,2 8 0,-3-11 0,1 0 0,-1-1 0,1 1 0,-1 0 0,1-1 0,-1 1 0,1 0 0,-1-1 0,1 1 0,0-1 0,-1 1 0,1-1 0,0 0 0,-1 1 0,1-1 0,0 0 0,0 1 0,0-1 0,-1 0 0,1 0 0,0 0 0,1 1 0,28-9 0,165-100 0,62-11 12,201-106-1389,-419 202-5449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5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24575,'0'7'0,"0"8"0,0 8 0,-4 12 0,-6 21 0,-4 20 0,-5 32 0,-2 19 0,2-5 0,5-8 0,4-10 0,4-12 0,3-14 0,2-15 0,1-19-8191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6:13:26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24575,'14'1'0,"0"1"0,0 1 0,-1 0 0,26 9 0,14 4 0,121 17 0,-87-19 0,154 47 0,-196-43 0,-1 3 0,59 36 0,-60-31 0,2-2 0,48 19 0,79 6 0,1 2 0,-166-49 0,0 1 0,0 0 0,-1 1 0,1 0 0,-1 0 0,0 0 0,0 1 0,0-1 0,-1 1 0,1 1 0,4 5 0,0 4 0,-1 0 0,0 0 0,9 24 0,17 56 58,-28-71-414,1 0 0,2 0 1,20 37-1,-19-45-6470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6:13:28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6:13:29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7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24575,'0'10'0,"0"4"0,0 1 0,1 0 0,1 0 0,4 17 0,-6-28 0,1-1 0,0 0 0,0 0 0,1 1 0,-1-1 0,1 0 0,0 0 0,-1 0 0,1-1 0,0 1 0,1 0 0,-1-1 0,0 1 0,1-1 0,0 0 0,-1 0 0,1 0 0,0 0 0,0 0 0,0-1 0,0 1 0,0-1 0,0 0 0,5 1 0,-5-2 0,1 0 0,0 0 0,-1 0 0,1-1 0,-1 1 0,1-1 0,-1 0 0,1 0 0,-1 0 0,0-1 0,1 1 0,-1-1 0,0 0 0,0 0 0,0 0 0,0 0 0,0 0 0,-1-1 0,1 1 0,3-6 0,2-1 0,0 0 0,-1 0 0,0-1 0,-1 0 0,6-13 0,-6 12 0,-2-1 0,1 0 0,-2 0 0,0 0 0,0-1 0,-1 1 0,0-1 0,-1-24 0,-1 33 0,-1 1 0,1-1 0,0 0 0,-1 0 0,0 0 0,0 1 0,0-1 0,-1 0 0,1 1 0,-1-1 0,0 1 0,0-1 0,0 1 0,0 0 0,-1 0 0,1 0 0,-1 0 0,1 1 0,-1-1 0,0 1 0,0-1 0,-1 1 0,1 0 0,0 0 0,-1 0 0,1 1 0,-1-1 0,0 1 0,1 0 0,-1 0 0,0 0 0,-4 0 0,-17-1-441,-1 1 0,-32 2 0,57-1 399,-21 1-6784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7:59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24575,'42'-2'0,"0"-2"0,52-12 0,-47 7 0,57-3 0,-100 11 0,-1 1 0,1 0 0,0 0 0,-1 0 0,1 1 0,-1-1 0,1 1 0,0 0 0,-1 0 0,1 0 0,-1 0 0,0 0 0,1 1 0,-1 0 0,0-1 0,0 1 0,0 0 0,0 1 0,-1-1 0,5 4 0,-5-2 0,1 0 0,-1 1 0,0-1 0,-1 0 0,1 1 0,-1-1 0,0 1 0,0-1 0,0 1 0,0-1 0,-1 1 0,0 0 0,0-1 0,0 1 0,-2 8 0,-4 19 0,0-1 0,-2 0 0,-18 44 0,-46 89 0,54-125 0,-1 3-118,-82 162-1129,87-182-5579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7:59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24575,'12'0'0,"16"4"0,11 9 0,7 2 0,-5 3 0,-5 3 0,-4 0 0,-5-2 0,-6-4-8191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7AF87-8099-5C7A-04C2-6DB38486E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4A9B16-A21D-2BE2-0338-73C162CD2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EF63B-4742-FA4F-925C-D3BBF0D8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A0431-26E9-5614-0673-84B8916B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4CEBF-FCC7-9B52-5EFA-723141D3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2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7DB9C-CE39-64DA-EC5D-F453A459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95BBF1-FC35-8473-CF0E-AD82759D7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FBDD6-B9AE-BB12-031C-182D8284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3273C-765D-7DFE-03C1-46512E72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78E82-42D3-90D6-FF2D-3AE5F4A2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06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77F19B-0C65-689C-0F97-47E3E7999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636BFC-5EAB-14AE-EC4E-FA15E2C6C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F03F9-842B-536B-73CC-3C522FE0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ED819-22D4-0B05-0BDE-9F71F2C4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32E14-96D5-1145-C27B-37A177B0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5E8F9-1C14-417A-9910-30881E0F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5B6D8-BDC4-B697-B627-7EFA6FA3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C1464-2361-B078-48A0-BCAA40AD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4303C-C804-656A-2C51-AF762A8B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8F397-6F5F-2CD4-2D61-5107746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5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C4C4F-4C94-9555-A6F2-4D3DB20C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2A5BC-E0EA-B6CC-AF3C-081DA38EB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D6468-237A-E035-FDFD-4D4CEB76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77A83-89B2-E814-A5D9-B4BD1BBC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E955E-3EFF-16F7-2AC8-2C8E1068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4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5598A-EFBF-EB20-A1C2-4525355D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B1BB6-1F27-53BC-0E89-DD587CECD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35DA8F-03D0-42DE-2F09-DBB60CEF0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74F60-86E5-0A66-6FEA-9F77D129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15DBB-DB72-C454-4727-D9F8B188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DCD24-F647-5717-27A2-A38AFD63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5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AD4F-693D-FE40-B678-1BBF5D9C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A37C7-0699-B776-7DBA-9C1810193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9BFAE-FEFC-EB57-FD93-B8CC13E93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255A53-476E-0BD3-413B-00D4FF0C5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E30EF-9630-13F9-1610-719547239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FD54AD-192A-2893-842A-4DABC09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4B71DD-49CA-FE65-65AB-7E3FD552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275D05-65C1-68BE-5EBD-F5EC04F7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1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085CB-F9D8-0C63-8658-31459BD7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B1D440-6700-BD23-FE07-B291FAF2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F34F8E-3569-889C-5104-06C829E8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52222B-A026-1FDA-69EE-121414E3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6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745031-5BC9-6709-DA98-262957E1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029D2-04F7-8701-41C6-7260FC7A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90A42C-BE52-02F3-25EA-DB645249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2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1DE7B-9ACF-970E-E6D3-18E053A4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D14D7-A949-B552-B296-8C9E989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01ADE-AB1E-2FD0-30A4-9848605FE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E018B-D01A-96D6-8101-5C4DA43E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60DDD-4E64-C806-12AE-5C2D3B09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5A89E-01C7-2EBC-66F6-DE77193E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6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D7532-B6B3-196E-96BF-9D350377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70240A-7086-E924-B034-978841E6A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F35E9-CD02-77C2-0AF3-ECF2413E8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1AE96-4163-9C50-177E-98C56438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55377-7EEA-2A22-F8D3-FAD08F7C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0BD37-A770-6FE1-99E5-12366EF9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7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4A63CF-8D47-85FD-9E30-CCD0B064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788C41-F09A-C7A9-2FFF-726F7E9FF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92CAF-F545-7F7A-6AC2-4AEF41969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D0AB6-E136-4BD9-9DF1-779E339B8AC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C1331-5A98-E0AB-BCE1-239E303FB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66E6F-1C45-6733-4104-CA35FEAB2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9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1" Type="http://schemas.openxmlformats.org/officeDocument/2006/relationships/customXml" Target="../ink/ink9.xml"/><Relationship Id="rId42" Type="http://schemas.openxmlformats.org/officeDocument/2006/relationships/image" Target="../media/image24.png"/><Relationship Id="rId63" Type="http://schemas.openxmlformats.org/officeDocument/2006/relationships/customXml" Target="../ink/ink30.xml"/><Relationship Id="rId84" Type="http://schemas.openxmlformats.org/officeDocument/2006/relationships/image" Target="../media/image45.png"/><Relationship Id="rId16" Type="http://schemas.openxmlformats.org/officeDocument/2006/relationships/image" Target="../media/image11.png"/><Relationship Id="rId107" Type="http://schemas.openxmlformats.org/officeDocument/2006/relationships/customXml" Target="../ink/ink52.xml"/><Relationship Id="rId11" Type="http://schemas.openxmlformats.org/officeDocument/2006/relationships/customXml" Target="../ink/ink4.xml"/><Relationship Id="rId32" Type="http://schemas.openxmlformats.org/officeDocument/2006/relationships/image" Target="../media/image19.png"/><Relationship Id="rId37" Type="http://schemas.openxmlformats.org/officeDocument/2006/relationships/customXml" Target="../ink/ink17.xml"/><Relationship Id="rId53" Type="http://schemas.openxmlformats.org/officeDocument/2006/relationships/customXml" Target="../ink/ink25.xml"/><Relationship Id="rId58" Type="http://schemas.openxmlformats.org/officeDocument/2006/relationships/image" Target="../media/image32.png"/><Relationship Id="rId74" Type="http://schemas.openxmlformats.org/officeDocument/2006/relationships/image" Target="../media/image40.png"/><Relationship Id="rId79" Type="http://schemas.openxmlformats.org/officeDocument/2006/relationships/customXml" Target="../ink/ink38.xml"/><Relationship Id="rId102" Type="http://schemas.openxmlformats.org/officeDocument/2006/relationships/image" Target="../media/image54.png"/><Relationship Id="rId123" Type="http://schemas.openxmlformats.org/officeDocument/2006/relationships/customXml" Target="../ink/ink60.xml"/><Relationship Id="rId128" Type="http://schemas.openxmlformats.org/officeDocument/2006/relationships/image" Target="../media/image67.png"/><Relationship Id="rId90" Type="http://schemas.openxmlformats.org/officeDocument/2006/relationships/image" Target="../media/image48.png"/><Relationship Id="rId95" Type="http://schemas.openxmlformats.org/officeDocument/2006/relationships/customXml" Target="../ink/ink46.xml"/><Relationship Id="rId22" Type="http://schemas.openxmlformats.org/officeDocument/2006/relationships/image" Target="../media/image14.png"/><Relationship Id="rId27" Type="http://schemas.openxmlformats.org/officeDocument/2006/relationships/customXml" Target="../ink/ink12.xml"/><Relationship Id="rId43" Type="http://schemas.openxmlformats.org/officeDocument/2006/relationships/customXml" Target="../ink/ink20.xml"/><Relationship Id="rId48" Type="http://schemas.openxmlformats.org/officeDocument/2006/relationships/image" Target="../media/image27.png"/><Relationship Id="rId64" Type="http://schemas.openxmlformats.org/officeDocument/2006/relationships/image" Target="../media/image35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18" Type="http://schemas.openxmlformats.org/officeDocument/2006/relationships/image" Target="../media/image62.png"/><Relationship Id="rId134" Type="http://schemas.openxmlformats.org/officeDocument/2006/relationships/image" Target="../media/image4.png"/><Relationship Id="rId80" Type="http://schemas.openxmlformats.org/officeDocument/2006/relationships/image" Target="../media/image43.png"/><Relationship Id="rId85" Type="http://schemas.openxmlformats.org/officeDocument/2006/relationships/customXml" Target="../ink/ink41.xml"/><Relationship Id="rId12" Type="http://schemas.openxmlformats.org/officeDocument/2006/relationships/image" Target="../media/image9.png"/><Relationship Id="rId17" Type="http://schemas.openxmlformats.org/officeDocument/2006/relationships/customXml" Target="../ink/ink7.xml"/><Relationship Id="rId33" Type="http://schemas.openxmlformats.org/officeDocument/2006/relationships/customXml" Target="../ink/ink15.xml"/><Relationship Id="rId38" Type="http://schemas.openxmlformats.org/officeDocument/2006/relationships/image" Target="../media/image22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08" Type="http://schemas.openxmlformats.org/officeDocument/2006/relationships/image" Target="../media/image57.png"/><Relationship Id="rId124" Type="http://schemas.openxmlformats.org/officeDocument/2006/relationships/image" Target="../media/image65.png"/><Relationship Id="rId129" Type="http://schemas.openxmlformats.org/officeDocument/2006/relationships/customXml" Target="../ink/ink63.xml"/><Relationship Id="rId54" Type="http://schemas.openxmlformats.org/officeDocument/2006/relationships/image" Target="../media/image30.png"/><Relationship Id="rId70" Type="http://schemas.openxmlformats.org/officeDocument/2006/relationships/image" Target="../media/image38.png"/><Relationship Id="rId75" Type="http://schemas.openxmlformats.org/officeDocument/2006/relationships/customXml" Target="../ink/ink36.xml"/><Relationship Id="rId91" Type="http://schemas.openxmlformats.org/officeDocument/2006/relationships/customXml" Target="../ink/ink44.xml"/><Relationship Id="rId9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23" Type="http://schemas.openxmlformats.org/officeDocument/2006/relationships/customXml" Target="../ink/ink10.xml"/><Relationship Id="rId28" Type="http://schemas.openxmlformats.org/officeDocument/2006/relationships/image" Target="../media/image17.png"/><Relationship Id="rId49" Type="http://schemas.openxmlformats.org/officeDocument/2006/relationships/customXml" Target="../ink/ink23.xml"/><Relationship Id="rId114" Type="http://schemas.openxmlformats.org/officeDocument/2006/relationships/image" Target="../media/image60.png"/><Relationship Id="rId119" Type="http://schemas.openxmlformats.org/officeDocument/2006/relationships/customXml" Target="../ink/ink58.xml"/><Relationship Id="rId44" Type="http://schemas.openxmlformats.org/officeDocument/2006/relationships/image" Target="../media/image25.png"/><Relationship Id="rId60" Type="http://schemas.openxmlformats.org/officeDocument/2006/relationships/image" Target="../media/image33.png"/><Relationship Id="rId65" Type="http://schemas.openxmlformats.org/officeDocument/2006/relationships/customXml" Target="../ink/ink31.xml"/><Relationship Id="rId81" Type="http://schemas.openxmlformats.org/officeDocument/2006/relationships/customXml" Target="../ink/ink39.xml"/><Relationship Id="rId86" Type="http://schemas.openxmlformats.org/officeDocument/2006/relationships/image" Target="../media/image46.png"/><Relationship Id="rId130" Type="http://schemas.openxmlformats.org/officeDocument/2006/relationships/image" Target="../media/image68.png"/><Relationship Id="rId135" Type="http://schemas.openxmlformats.org/officeDocument/2006/relationships/customXml" Target="../ink/ink66.xml"/><Relationship Id="rId13" Type="http://schemas.openxmlformats.org/officeDocument/2006/relationships/customXml" Target="../ink/ink5.xml"/><Relationship Id="rId18" Type="http://schemas.openxmlformats.org/officeDocument/2006/relationships/image" Target="../media/image12.png"/><Relationship Id="rId39" Type="http://schemas.openxmlformats.org/officeDocument/2006/relationships/customXml" Target="../ink/ink18.xml"/><Relationship Id="rId109" Type="http://schemas.openxmlformats.org/officeDocument/2006/relationships/customXml" Target="../ink/ink53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6.xml"/><Relationship Id="rId76" Type="http://schemas.openxmlformats.org/officeDocument/2006/relationships/image" Target="../media/image41.png"/><Relationship Id="rId97" Type="http://schemas.openxmlformats.org/officeDocument/2006/relationships/customXml" Target="../ink/ink47.xml"/><Relationship Id="rId104" Type="http://schemas.openxmlformats.org/officeDocument/2006/relationships/image" Target="../media/image55.png"/><Relationship Id="rId120" Type="http://schemas.openxmlformats.org/officeDocument/2006/relationships/image" Target="../media/image63.png"/><Relationship Id="rId125" Type="http://schemas.openxmlformats.org/officeDocument/2006/relationships/customXml" Target="../ink/ink61.xml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92" Type="http://schemas.openxmlformats.org/officeDocument/2006/relationships/image" Target="../media/image49.png"/><Relationship Id="rId2" Type="http://schemas.openxmlformats.org/officeDocument/2006/relationships/image" Target="../media/image3.png"/><Relationship Id="rId29" Type="http://schemas.openxmlformats.org/officeDocument/2006/relationships/customXml" Target="../ink/ink13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21.xml"/><Relationship Id="rId66" Type="http://schemas.openxmlformats.org/officeDocument/2006/relationships/image" Target="../media/image36.png"/><Relationship Id="rId87" Type="http://schemas.openxmlformats.org/officeDocument/2006/relationships/customXml" Target="../ink/ink42.xml"/><Relationship Id="rId110" Type="http://schemas.openxmlformats.org/officeDocument/2006/relationships/image" Target="../media/image58.png"/><Relationship Id="rId115" Type="http://schemas.openxmlformats.org/officeDocument/2006/relationships/customXml" Target="../ink/ink56.xml"/><Relationship Id="rId131" Type="http://schemas.openxmlformats.org/officeDocument/2006/relationships/customXml" Target="../ink/ink64.xml"/><Relationship Id="rId136" Type="http://schemas.openxmlformats.org/officeDocument/2006/relationships/image" Target="../media/image5.png"/><Relationship Id="rId61" Type="http://schemas.openxmlformats.org/officeDocument/2006/relationships/customXml" Target="../ink/ink29.xml"/><Relationship Id="rId82" Type="http://schemas.openxmlformats.org/officeDocument/2006/relationships/image" Target="../media/image44.png"/><Relationship Id="rId19" Type="http://schemas.openxmlformats.org/officeDocument/2006/relationships/customXml" Target="../ink/ink8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6.xml"/><Relationship Id="rId56" Type="http://schemas.openxmlformats.org/officeDocument/2006/relationships/image" Target="../media/image31.png"/><Relationship Id="rId77" Type="http://schemas.openxmlformats.org/officeDocument/2006/relationships/customXml" Target="../ink/ink37.xml"/><Relationship Id="rId100" Type="http://schemas.openxmlformats.org/officeDocument/2006/relationships/image" Target="../media/image53.png"/><Relationship Id="rId105" Type="http://schemas.openxmlformats.org/officeDocument/2006/relationships/customXml" Target="../ink/ink51.xml"/><Relationship Id="rId126" Type="http://schemas.openxmlformats.org/officeDocument/2006/relationships/image" Target="../media/image66.png"/><Relationship Id="rId8" Type="http://schemas.openxmlformats.org/officeDocument/2006/relationships/image" Target="../media/image7.png"/><Relationship Id="rId51" Type="http://schemas.openxmlformats.org/officeDocument/2006/relationships/customXml" Target="../ink/ink24.xml"/><Relationship Id="rId72" Type="http://schemas.openxmlformats.org/officeDocument/2006/relationships/image" Target="../media/image39.png"/><Relationship Id="rId93" Type="http://schemas.openxmlformats.org/officeDocument/2006/relationships/customXml" Target="../ink/ink45.xml"/><Relationship Id="rId98" Type="http://schemas.openxmlformats.org/officeDocument/2006/relationships/image" Target="../media/image52.png"/><Relationship Id="rId121" Type="http://schemas.openxmlformats.org/officeDocument/2006/relationships/customXml" Target="../ink/ink59.xml"/><Relationship Id="rId3" Type="http://schemas.openxmlformats.org/officeDocument/2006/relationships/customXml" Target="../ink/ink1.xml"/><Relationship Id="rId25" Type="http://schemas.openxmlformats.org/officeDocument/2006/relationships/customXml" Target="../ink/ink11.xml"/><Relationship Id="rId46" Type="http://schemas.openxmlformats.org/officeDocument/2006/relationships/image" Target="../media/image26.png"/><Relationship Id="rId67" Type="http://schemas.openxmlformats.org/officeDocument/2006/relationships/customXml" Target="../ink/ink32.xml"/><Relationship Id="rId116" Type="http://schemas.openxmlformats.org/officeDocument/2006/relationships/image" Target="../media/image61.png"/><Relationship Id="rId137" Type="http://schemas.openxmlformats.org/officeDocument/2006/relationships/customXml" Target="../ink/ink67.xml"/><Relationship Id="rId20" Type="http://schemas.openxmlformats.org/officeDocument/2006/relationships/image" Target="../media/image13.png"/><Relationship Id="rId41" Type="http://schemas.openxmlformats.org/officeDocument/2006/relationships/customXml" Target="../ink/ink19.xml"/><Relationship Id="rId62" Type="http://schemas.openxmlformats.org/officeDocument/2006/relationships/image" Target="../media/image34.png"/><Relationship Id="rId83" Type="http://schemas.openxmlformats.org/officeDocument/2006/relationships/customXml" Target="../ink/ink40.xml"/><Relationship Id="rId88" Type="http://schemas.openxmlformats.org/officeDocument/2006/relationships/image" Target="../media/image47.png"/><Relationship Id="rId111" Type="http://schemas.openxmlformats.org/officeDocument/2006/relationships/customXml" Target="../ink/ink54.xml"/><Relationship Id="rId132" Type="http://schemas.openxmlformats.org/officeDocument/2006/relationships/image" Target="../media/image69.png"/><Relationship Id="rId15" Type="http://schemas.openxmlformats.org/officeDocument/2006/relationships/customXml" Target="../ink/ink6.xml"/><Relationship Id="rId36" Type="http://schemas.openxmlformats.org/officeDocument/2006/relationships/image" Target="../media/image21.png"/><Relationship Id="rId57" Type="http://schemas.openxmlformats.org/officeDocument/2006/relationships/customXml" Target="../ink/ink27.xml"/><Relationship Id="rId106" Type="http://schemas.openxmlformats.org/officeDocument/2006/relationships/image" Target="../media/image56.png"/><Relationship Id="rId127" Type="http://schemas.openxmlformats.org/officeDocument/2006/relationships/customXml" Target="../ink/ink62.xml"/><Relationship Id="rId10" Type="http://schemas.openxmlformats.org/officeDocument/2006/relationships/image" Target="../media/image8.png"/><Relationship Id="rId31" Type="http://schemas.openxmlformats.org/officeDocument/2006/relationships/customXml" Target="../ink/ink14.xml"/><Relationship Id="rId52" Type="http://schemas.openxmlformats.org/officeDocument/2006/relationships/image" Target="../media/image29.png"/><Relationship Id="rId73" Type="http://schemas.openxmlformats.org/officeDocument/2006/relationships/customXml" Target="../ink/ink35.xml"/><Relationship Id="rId78" Type="http://schemas.openxmlformats.org/officeDocument/2006/relationships/image" Target="../media/image42.png"/><Relationship Id="rId94" Type="http://schemas.openxmlformats.org/officeDocument/2006/relationships/image" Target="../media/image50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64.png"/><Relationship Id="rId9" Type="http://schemas.openxmlformats.org/officeDocument/2006/relationships/customXml" Target="../ink/ink3.xml"/><Relationship Id="rId26" Type="http://schemas.openxmlformats.org/officeDocument/2006/relationships/image" Target="../media/image16.png"/><Relationship Id="rId47" Type="http://schemas.openxmlformats.org/officeDocument/2006/relationships/customXml" Target="../ink/ink22.xml"/><Relationship Id="rId68" Type="http://schemas.openxmlformats.org/officeDocument/2006/relationships/image" Target="../media/image37.png"/><Relationship Id="rId89" Type="http://schemas.openxmlformats.org/officeDocument/2006/relationships/customXml" Target="../ink/ink43.xml"/><Relationship Id="rId112" Type="http://schemas.openxmlformats.org/officeDocument/2006/relationships/image" Target="../media/image59.png"/><Relationship Id="rId133" Type="http://schemas.openxmlformats.org/officeDocument/2006/relationships/customXml" Target="../ink/ink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2A367-F8FD-E1D1-DAA3-FFF9BC7846B5}"/>
              </a:ext>
            </a:extLst>
          </p:cNvPr>
          <p:cNvSpPr txBox="1"/>
          <p:nvPr/>
        </p:nvSpPr>
        <p:spPr>
          <a:xfrm>
            <a:off x="436228" y="327171"/>
            <a:ext cx="83722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오프닝 레벨 </a:t>
            </a:r>
            <a:r>
              <a:rPr lang="en-US" altLang="ko-KR" dirty="0"/>
              <a:t>(</a:t>
            </a:r>
            <a:r>
              <a:rPr lang="ko-KR" altLang="en-US" dirty="0"/>
              <a:t>게임시작과 설정 종료 설정에서는 볼륨조절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타이틀 레벨 </a:t>
            </a:r>
            <a:r>
              <a:rPr lang="en-US" altLang="ko-KR" dirty="0"/>
              <a:t>(</a:t>
            </a:r>
            <a:r>
              <a:rPr lang="ko-KR" altLang="en-US" dirty="0"/>
              <a:t>슬롯을 선택하여 </a:t>
            </a:r>
            <a:r>
              <a:rPr lang="ko-KR" altLang="en-US" dirty="0" err="1"/>
              <a:t>선택시</a:t>
            </a:r>
            <a:r>
              <a:rPr lang="ko-KR" altLang="en-US" dirty="0"/>
              <a:t> 게임을 시작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플레이 레벨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음식과 악세서리 구매를 통해 </a:t>
            </a:r>
            <a:r>
              <a:rPr lang="en-US" altLang="ko-KR" dirty="0"/>
              <a:t>UI </a:t>
            </a:r>
            <a:r>
              <a:rPr lang="ko-KR" altLang="en-US" dirty="0"/>
              <a:t>변화를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할아버지에게 골드를 지불해 수련장을 건설한다</a:t>
            </a:r>
            <a:r>
              <a:rPr lang="en-US" altLang="ko-KR" dirty="0"/>
              <a:t>(</a:t>
            </a:r>
            <a:r>
              <a:rPr lang="ko-KR" altLang="en-US" dirty="0"/>
              <a:t>흠</a:t>
            </a:r>
            <a:r>
              <a:rPr lang="en-US" altLang="ko-KR" dirty="0"/>
              <a:t>..)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할아버지에게 퀘스트</a:t>
            </a:r>
            <a:r>
              <a:rPr lang="en-US" altLang="ko-KR" dirty="0"/>
              <a:t>(NPC</a:t>
            </a:r>
            <a:r>
              <a:rPr lang="ko-KR" altLang="en-US" dirty="0"/>
              <a:t> 구출</a:t>
            </a:r>
            <a:r>
              <a:rPr lang="en-US" altLang="ko-KR" dirty="0"/>
              <a:t>)</a:t>
            </a:r>
            <a:r>
              <a:rPr lang="ko-KR" altLang="en-US" dirty="0"/>
              <a:t>를 받아 게임을 플레이 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맵 보스는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~3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벨리알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투낙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슬라임메이커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보스 이전 </a:t>
            </a:r>
            <a:r>
              <a:rPr lang="ko-KR" altLang="en-US" dirty="0" err="1"/>
              <a:t>잡몹</a:t>
            </a:r>
            <a:r>
              <a:rPr lang="ko-KR" altLang="en-US" dirty="0"/>
              <a:t> 스테이지 </a:t>
            </a:r>
            <a:r>
              <a:rPr lang="en-US" altLang="ko-KR" dirty="0"/>
              <a:t>2</a:t>
            </a:r>
            <a:r>
              <a:rPr lang="ko-KR" altLang="en-US" dirty="0"/>
              <a:t>개 후 </a:t>
            </a:r>
            <a:r>
              <a:rPr lang="ko-KR" altLang="en-US" dirty="0" err="1"/>
              <a:t>보스방</a:t>
            </a:r>
            <a:r>
              <a:rPr lang="en-US" altLang="ko-KR" dirty="0"/>
              <a:t> </a:t>
            </a:r>
            <a:r>
              <a:rPr lang="ko-KR" altLang="en-US" dirty="0"/>
              <a:t>도달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개의 보스를 모드 </a:t>
            </a:r>
            <a:r>
              <a:rPr lang="ko-KR" altLang="en-US" dirty="0" err="1"/>
              <a:t>클리어시</a:t>
            </a:r>
            <a:r>
              <a:rPr lang="ko-KR" altLang="en-US" dirty="0"/>
              <a:t> </a:t>
            </a:r>
            <a:r>
              <a:rPr lang="en-US" altLang="ko-KR" dirty="0"/>
              <a:t>NPC</a:t>
            </a:r>
            <a:r>
              <a:rPr lang="ko-KR" altLang="en-US" dirty="0"/>
              <a:t>구출 이벤트 후 게임 종료</a:t>
            </a:r>
            <a:endParaRPr lang="en-US" altLang="ko-KR" dirty="0"/>
          </a:p>
          <a:p>
            <a:r>
              <a:rPr lang="ko-KR" altLang="en-US" dirty="0"/>
              <a:t>목숨은 </a:t>
            </a:r>
            <a:r>
              <a:rPr lang="ko-KR" altLang="en-US" dirty="0" err="1"/>
              <a:t>원코인</a:t>
            </a:r>
            <a:r>
              <a:rPr lang="ko-KR" altLang="en-US" dirty="0"/>
              <a:t> </a:t>
            </a:r>
            <a:r>
              <a:rPr lang="ko-KR" altLang="en-US" dirty="0" err="1"/>
              <a:t>죽을시</a:t>
            </a:r>
            <a:r>
              <a:rPr lang="ko-KR" altLang="en-US" dirty="0"/>
              <a:t> 다시 태초마을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 개수 </a:t>
            </a:r>
            <a:r>
              <a:rPr lang="en-US" altLang="ko-KR" dirty="0"/>
              <a:t>6</a:t>
            </a:r>
          </a:p>
          <a:p>
            <a:r>
              <a:rPr lang="ko-KR" altLang="en-US" dirty="0" err="1"/>
              <a:t>보스방</a:t>
            </a:r>
            <a:r>
              <a:rPr lang="ko-KR" altLang="en-US" dirty="0"/>
              <a:t>  </a:t>
            </a:r>
            <a:r>
              <a:rPr lang="en-US" altLang="ko-KR" dirty="0"/>
              <a:t>3</a:t>
            </a:r>
          </a:p>
          <a:p>
            <a:r>
              <a:rPr lang="ko-KR" altLang="en-US" dirty="0"/>
              <a:t>총       </a:t>
            </a:r>
            <a:r>
              <a:rPr lang="en-US" altLang="ko-KR" dirty="0"/>
              <a:t>9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94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B7F213-B41C-29B5-E33D-A26D6CDE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833" y="2722493"/>
            <a:ext cx="7054689" cy="4135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FA4B4-7DB4-27D6-9B13-53EA564E8FA9}"/>
              </a:ext>
            </a:extLst>
          </p:cNvPr>
          <p:cNvSpPr txBox="1"/>
          <p:nvPr/>
        </p:nvSpPr>
        <p:spPr>
          <a:xfrm>
            <a:off x="528506" y="427839"/>
            <a:ext cx="556749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오프닝레벨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밑의 화면이 나오며 </a:t>
            </a:r>
            <a:r>
              <a:rPr lang="ko-KR" altLang="en-US" dirty="0" err="1"/>
              <a:t>뒷</a:t>
            </a:r>
            <a:r>
              <a:rPr lang="ko-KR" altLang="en-US" dirty="0"/>
              <a:t> 배경의 구름은 계속 움직이고 </a:t>
            </a:r>
            <a:endParaRPr lang="en-US" altLang="ko-KR" dirty="0"/>
          </a:p>
          <a:p>
            <a:r>
              <a:rPr lang="ko-KR" altLang="en-US" dirty="0"/>
              <a:t>마우스 갖다 대면 글씨가 흰색으로 바뀐다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설정을 누르면 사운드 조절하는 기능을 넣을 예정</a:t>
            </a:r>
          </a:p>
        </p:txBody>
      </p:sp>
    </p:spTree>
    <p:extLst>
      <p:ext uri="{BB962C8B-B14F-4D97-AF65-F5344CB8AC3E}">
        <p14:creationId xmlns:p14="http://schemas.microsoft.com/office/powerpoint/2010/main" val="287253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5D19D7-5760-91CF-5B4E-270FEF090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47" y="2642658"/>
            <a:ext cx="7135373" cy="4215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C1445-E96C-F504-B68D-5B0587F605F2}"/>
              </a:ext>
            </a:extLst>
          </p:cNvPr>
          <p:cNvSpPr txBox="1"/>
          <p:nvPr/>
        </p:nvSpPr>
        <p:spPr>
          <a:xfrm>
            <a:off x="226503" y="159391"/>
            <a:ext cx="6971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타이틀 레벨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밑의 화명과 같이 </a:t>
            </a:r>
            <a:r>
              <a:rPr lang="en-US" altLang="ko-KR" dirty="0"/>
              <a:t>3</a:t>
            </a:r>
            <a:r>
              <a:rPr lang="ko-KR" altLang="en-US" dirty="0"/>
              <a:t>개의 슬롯을 두고 슬롯 </a:t>
            </a:r>
            <a:r>
              <a:rPr lang="ko-KR" altLang="en-US" dirty="0" err="1"/>
              <a:t>선택시</a:t>
            </a:r>
            <a:r>
              <a:rPr lang="ko-KR" altLang="en-US" dirty="0"/>
              <a:t> 게임 스타트</a:t>
            </a:r>
          </a:p>
        </p:txBody>
      </p:sp>
    </p:spTree>
    <p:extLst>
      <p:ext uri="{BB962C8B-B14F-4D97-AF65-F5344CB8AC3E}">
        <p14:creationId xmlns:p14="http://schemas.microsoft.com/office/powerpoint/2010/main" val="419280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111577-F28E-ABC0-5972-DE1C962FA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" y="3176565"/>
            <a:ext cx="11613900" cy="31938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A493A15-615C-962D-583D-ED6B53933EF7}"/>
                  </a:ext>
                </a:extLst>
              </p14:cNvPr>
              <p14:cNvContentPartPr/>
              <p14:nvPr/>
            </p14:nvContentPartPr>
            <p14:xfrm>
              <a:off x="1350030" y="1274598"/>
              <a:ext cx="180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A493A15-615C-962D-583D-ED6B53933E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1390" y="1265958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5CC82BC-3751-2CC0-B6C0-C754B40A4FBC}"/>
                  </a:ext>
                </a:extLst>
              </p14:cNvPr>
              <p14:cNvContentPartPr/>
              <p14:nvPr/>
            </p14:nvContentPartPr>
            <p14:xfrm>
              <a:off x="8901750" y="5608998"/>
              <a:ext cx="420480" cy="4546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5CC82BC-3751-2CC0-B6C0-C754B40A4F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92750" y="5600358"/>
                <a:ext cx="438120" cy="4723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C5909EA-0EEB-7963-2113-06CBE770001D}"/>
              </a:ext>
            </a:extLst>
          </p:cNvPr>
          <p:cNvSpPr txBox="1"/>
          <p:nvPr/>
        </p:nvSpPr>
        <p:spPr>
          <a:xfrm>
            <a:off x="550877" y="377505"/>
            <a:ext cx="9717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플레이 레벨</a:t>
            </a:r>
            <a:endParaRPr lang="en-US" altLang="ko-KR" dirty="0"/>
          </a:p>
          <a:p>
            <a:r>
              <a:rPr lang="ko-KR" altLang="en-US" dirty="0"/>
              <a:t>마을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위쪽에는 상점</a:t>
            </a:r>
            <a:r>
              <a:rPr lang="en-US" altLang="ko-KR" dirty="0"/>
              <a:t>NPC</a:t>
            </a:r>
            <a:r>
              <a:rPr lang="ko-KR" altLang="en-US" dirty="0"/>
              <a:t>를 배치해 음식을 통해 </a:t>
            </a:r>
            <a:r>
              <a:rPr lang="ko-KR" altLang="en-US" dirty="0" err="1"/>
              <a:t>스텟</a:t>
            </a:r>
            <a:r>
              <a:rPr lang="ko-KR" altLang="en-US" dirty="0"/>
              <a:t> 상승과 </a:t>
            </a:r>
            <a:endParaRPr lang="en-US" altLang="ko-KR" dirty="0"/>
          </a:p>
          <a:p>
            <a:r>
              <a:rPr lang="ko-KR" altLang="en-US" dirty="0"/>
              <a:t>악세서리 상점을 통해 아이템을 사서 </a:t>
            </a:r>
            <a:r>
              <a:rPr lang="ko-KR" altLang="en-US" dirty="0" err="1"/>
              <a:t>스텟</a:t>
            </a:r>
            <a:r>
              <a:rPr lang="ko-KR" altLang="en-US" dirty="0"/>
              <a:t> 오르는 창을 확인시켜준다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할아버지 </a:t>
            </a:r>
            <a:r>
              <a:rPr lang="en-US" altLang="ko-KR" dirty="0" err="1"/>
              <a:t>Npc</a:t>
            </a:r>
            <a:r>
              <a:rPr lang="ko-KR" altLang="en-US" dirty="0"/>
              <a:t>를 통해 퀘스트</a:t>
            </a:r>
            <a:r>
              <a:rPr lang="en-US" altLang="ko-KR" dirty="0"/>
              <a:t>? </a:t>
            </a:r>
            <a:r>
              <a:rPr lang="ko-KR" altLang="en-US" dirty="0" err="1"/>
              <a:t>같은걸</a:t>
            </a:r>
            <a:r>
              <a:rPr lang="ko-KR" altLang="en-US" dirty="0"/>
              <a:t> 받게 하여 던전을 통해 퀘스트를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해당 초록색 지점에 도착하게 되면 포탈이 나와 캐릭터를 삼키고 던전으로 이동한다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BBBBDAA-965F-8934-F54F-439CC40A9566}"/>
              </a:ext>
            </a:extLst>
          </p:cNvPr>
          <p:cNvGrpSpPr/>
          <p:nvPr/>
        </p:nvGrpSpPr>
        <p:grpSpPr>
          <a:xfrm>
            <a:off x="678270" y="3782358"/>
            <a:ext cx="1914480" cy="832320"/>
            <a:chOff x="678270" y="3782358"/>
            <a:chExt cx="1914480" cy="83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E94F2AE-C1E1-C71A-59C5-C556B2EF9897}"/>
                    </a:ext>
                  </a:extLst>
                </p14:cNvPr>
                <p14:cNvContentPartPr/>
                <p14:nvPr/>
              </p14:nvContentPartPr>
              <p14:xfrm>
                <a:off x="771150" y="4000878"/>
                <a:ext cx="135000" cy="2556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E94F2AE-C1E1-C71A-59C5-C556B2EF98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2150" y="3992238"/>
                  <a:ext cx="1526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B57A8D2-4B27-58AA-901D-CE1E54FC7F65}"/>
                    </a:ext>
                  </a:extLst>
                </p14:cNvPr>
                <p14:cNvContentPartPr/>
                <p14:nvPr/>
              </p14:nvContentPartPr>
              <p14:xfrm>
                <a:off x="846750" y="4127238"/>
                <a:ext cx="171360" cy="1436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B57A8D2-4B27-58AA-901D-CE1E54FC7F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8110" y="4118238"/>
                  <a:ext cx="189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A0F202D-872A-12B7-3D7C-EBD271CC0ED9}"/>
                    </a:ext>
                  </a:extLst>
                </p14:cNvPr>
                <p14:cNvContentPartPr/>
                <p14:nvPr/>
              </p14:nvContentPartPr>
              <p14:xfrm>
                <a:off x="1073550" y="3959478"/>
                <a:ext cx="25200" cy="3060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A0F202D-872A-12B7-3D7C-EBD271CC0ED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4550" y="3950478"/>
                  <a:ext cx="428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A27618B-779E-A1F1-06C7-B0F70CBC851A}"/>
                    </a:ext>
                  </a:extLst>
                </p14:cNvPr>
                <p14:cNvContentPartPr/>
                <p14:nvPr/>
              </p14:nvContentPartPr>
              <p14:xfrm>
                <a:off x="1098390" y="4185558"/>
                <a:ext cx="115920" cy="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A27618B-779E-A1F1-06C7-B0F70CBC851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9750" y="4176918"/>
                  <a:ext cx="133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DB3CADE-D8B4-C3A3-8B9F-0ECAE7C1777D}"/>
                    </a:ext>
                  </a:extLst>
                </p14:cNvPr>
                <p14:cNvContentPartPr/>
                <p14:nvPr/>
              </p14:nvContentPartPr>
              <p14:xfrm>
                <a:off x="1081830" y="4343238"/>
                <a:ext cx="78120" cy="1191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DB3CADE-D8B4-C3A3-8B9F-0ECAE7C1777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72830" y="4334598"/>
                  <a:ext cx="95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12A647C-9FF8-0861-0BAF-9EC9493DD42C}"/>
                    </a:ext>
                  </a:extLst>
                </p14:cNvPr>
                <p14:cNvContentPartPr/>
                <p14:nvPr/>
              </p14:nvContentPartPr>
              <p14:xfrm>
                <a:off x="1283070" y="4035798"/>
                <a:ext cx="151560" cy="2692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12A647C-9FF8-0861-0BAF-9EC9493DD42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74430" y="4026798"/>
                  <a:ext cx="1692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6945AAD-ECD8-5625-2712-9741390004B6}"/>
                    </a:ext>
                  </a:extLst>
                </p14:cNvPr>
                <p14:cNvContentPartPr/>
                <p14:nvPr/>
              </p14:nvContentPartPr>
              <p14:xfrm>
                <a:off x="1392150" y="4227678"/>
                <a:ext cx="101880" cy="457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6945AAD-ECD8-5625-2712-9741390004B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83150" y="4219038"/>
                  <a:ext cx="119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A767C0C-8679-7678-62E1-5F6948679DB9}"/>
                    </a:ext>
                  </a:extLst>
                </p14:cNvPr>
                <p14:cNvContentPartPr/>
                <p14:nvPr/>
              </p14:nvContentPartPr>
              <p14:xfrm>
                <a:off x="1484310" y="4042998"/>
                <a:ext cx="294120" cy="2098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A767C0C-8679-7678-62E1-5F6948679DB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75670" y="4034358"/>
                  <a:ext cx="311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1E43C08-D295-F0C8-9811-10F4A3C0A9CB}"/>
                    </a:ext>
                  </a:extLst>
                </p14:cNvPr>
                <p14:cNvContentPartPr/>
                <p14:nvPr/>
              </p14:nvContentPartPr>
              <p14:xfrm>
                <a:off x="1677990" y="4336758"/>
                <a:ext cx="58680" cy="864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1E43C08-D295-F0C8-9811-10F4A3C0A9C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68990" y="4327758"/>
                  <a:ext cx="76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EB35468-3C04-8B0D-2789-43E3077641A6}"/>
                    </a:ext>
                  </a:extLst>
                </p14:cNvPr>
                <p14:cNvContentPartPr/>
                <p14:nvPr/>
              </p14:nvContentPartPr>
              <p14:xfrm>
                <a:off x="1713630" y="4328478"/>
                <a:ext cx="23040" cy="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EB35468-3C04-8B0D-2789-43E3077641A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04630" y="4319478"/>
                  <a:ext cx="40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83591F9-22CA-8E9D-5EF6-5A46BBFB72BF}"/>
                    </a:ext>
                  </a:extLst>
                </p14:cNvPr>
                <p14:cNvContentPartPr/>
                <p14:nvPr/>
              </p14:nvContentPartPr>
              <p14:xfrm>
                <a:off x="1685910" y="4315878"/>
                <a:ext cx="94680" cy="1220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83591F9-22CA-8E9D-5EF6-5A46BBFB72B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76910" y="4306878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96F68F5-C282-3016-FE3D-903C8F3C4C76}"/>
                    </a:ext>
                  </a:extLst>
                </p14:cNvPr>
                <p14:cNvContentPartPr/>
                <p14:nvPr/>
              </p14:nvContentPartPr>
              <p14:xfrm>
                <a:off x="2095590" y="3972438"/>
                <a:ext cx="64800" cy="1191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96F68F5-C282-3016-FE3D-903C8F3C4C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86950" y="3963798"/>
                  <a:ext cx="82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9F19460-82CB-2BE5-C435-CE0A722334CD}"/>
                    </a:ext>
                  </a:extLst>
                </p14:cNvPr>
                <p14:cNvContentPartPr/>
                <p14:nvPr/>
              </p14:nvContentPartPr>
              <p14:xfrm>
                <a:off x="2029710" y="4135518"/>
                <a:ext cx="127080" cy="176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9F19460-82CB-2BE5-C435-CE0A722334C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21070" y="4126518"/>
                  <a:ext cx="144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E346829-3450-3C61-A891-E9F75378E099}"/>
                    </a:ext>
                  </a:extLst>
                </p14:cNvPr>
                <p14:cNvContentPartPr/>
                <p14:nvPr/>
              </p14:nvContentPartPr>
              <p14:xfrm>
                <a:off x="2138790" y="4194198"/>
                <a:ext cx="11160" cy="2163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E346829-3450-3C61-A891-E9F75378E09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130150" y="4185198"/>
                  <a:ext cx="28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56EBAC06-85BA-E9F0-993C-5C50AE6E3D87}"/>
                    </a:ext>
                  </a:extLst>
                </p14:cNvPr>
                <p14:cNvContentPartPr/>
                <p14:nvPr/>
              </p14:nvContentPartPr>
              <p14:xfrm>
                <a:off x="2205750" y="4000878"/>
                <a:ext cx="33840" cy="3798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56EBAC06-85BA-E9F0-993C-5C50AE6E3D8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97110" y="3992238"/>
                  <a:ext cx="514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9C2669F-93F3-828C-97BE-56FD1DC368FF}"/>
                    </a:ext>
                  </a:extLst>
                </p14:cNvPr>
                <p14:cNvContentPartPr/>
                <p14:nvPr/>
              </p14:nvContentPartPr>
              <p14:xfrm>
                <a:off x="2256150" y="4006278"/>
                <a:ext cx="108720" cy="122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9C2669F-93F3-828C-97BE-56FD1DC368F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47150" y="3997278"/>
                  <a:ext cx="126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E4793BE-4F8D-C84F-E954-E69444244208}"/>
                    </a:ext>
                  </a:extLst>
                </p14:cNvPr>
                <p14:cNvContentPartPr/>
                <p14:nvPr/>
              </p14:nvContentPartPr>
              <p14:xfrm>
                <a:off x="2348310" y="4075038"/>
                <a:ext cx="51480" cy="568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E4793BE-4F8D-C84F-E954-E6944424420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39670" y="4066038"/>
                  <a:ext cx="691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005C676-5C74-9AB7-CF40-099F598EE6F3}"/>
                    </a:ext>
                  </a:extLst>
                </p14:cNvPr>
                <p14:cNvContentPartPr/>
                <p14:nvPr/>
              </p14:nvContentPartPr>
              <p14:xfrm>
                <a:off x="2424270" y="3959478"/>
                <a:ext cx="70560" cy="3855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005C676-5C74-9AB7-CF40-099F598EE6F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5270" y="3950478"/>
                  <a:ext cx="882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0E5698F-ABBD-51FA-D411-276F4201C9CA}"/>
                    </a:ext>
                  </a:extLst>
                </p14:cNvPr>
                <p14:cNvContentPartPr/>
                <p14:nvPr/>
              </p14:nvContentPartPr>
              <p14:xfrm>
                <a:off x="678270" y="3782358"/>
                <a:ext cx="1914480" cy="8323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0E5698F-ABBD-51FA-D411-276F4201C9C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9630" y="3773718"/>
                  <a:ext cx="1932120" cy="84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DCDD686-808C-10AD-E30D-48E651906A9A}"/>
              </a:ext>
            </a:extLst>
          </p:cNvPr>
          <p:cNvGrpSpPr/>
          <p:nvPr/>
        </p:nvGrpSpPr>
        <p:grpSpPr>
          <a:xfrm>
            <a:off x="6895110" y="5653638"/>
            <a:ext cx="2006640" cy="1354396"/>
            <a:chOff x="6895110" y="5653638"/>
            <a:chExt cx="2006640" cy="13543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7FAECC1-8AB0-5159-EF49-2D8C02F188B6}"/>
                    </a:ext>
                  </a:extLst>
                </p14:cNvPr>
                <p14:cNvContentPartPr/>
                <p14:nvPr/>
              </p14:nvContentPartPr>
              <p14:xfrm>
                <a:off x="6895110" y="5653638"/>
                <a:ext cx="102600" cy="1119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7FAECC1-8AB0-5159-EF49-2D8C02F188B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86110" y="5644998"/>
                  <a:ext cx="120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C4D0497-D4C2-B198-E2F9-2BF83CDB3CD8}"/>
                    </a:ext>
                  </a:extLst>
                </p14:cNvPr>
                <p14:cNvContentPartPr/>
                <p14:nvPr/>
              </p14:nvContentPartPr>
              <p14:xfrm>
                <a:off x="6979350" y="5779638"/>
                <a:ext cx="9000" cy="2120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C4D0497-D4C2-B198-E2F9-2BF83CDB3CD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70350" y="5770998"/>
                  <a:ext cx="266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235E92C-1D89-68BB-D2FD-AC50394C98FB}"/>
                    </a:ext>
                  </a:extLst>
                </p14:cNvPr>
                <p14:cNvContentPartPr/>
                <p14:nvPr/>
              </p14:nvContentPartPr>
              <p14:xfrm>
                <a:off x="6907350" y="5813118"/>
                <a:ext cx="63720" cy="745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235E92C-1D89-68BB-D2FD-AC50394C98F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98710" y="5804118"/>
                  <a:ext cx="81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79E1DCD-CD0D-F748-5A85-67BA6D6BF497}"/>
                    </a:ext>
                  </a:extLst>
                </p14:cNvPr>
                <p14:cNvContentPartPr/>
                <p14:nvPr/>
              </p14:nvContentPartPr>
              <p14:xfrm>
                <a:off x="7004550" y="5796558"/>
                <a:ext cx="71280" cy="795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79E1DCD-CD0D-F748-5A85-67BA6D6BF49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95910" y="5787558"/>
                  <a:ext cx="88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8770CE1-29A7-6F50-0F97-2DA3CEA43B84}"/>
                    </a:ext>
                  </a:extLst>
                </p14:cNvPr>
                <p14:cNvContentPartPr/>
                <p14:nvPr/>
              </p14:nvContentPartPr>
              <p14:xfrm>
                <a:off x="6975750" y="5939118"/>
                <a:ext cx="29160" cy="576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8770CE1-29A7-6F50-0F97-2DA3CEA43B8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66750" y="5930118"/>
                  <a:ext cx="46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8FA078E-37F0-E7BD-127D-C257C8897169}"/>
                    </a:ext>
                  </a:extLst>
                </p14:cNvPr>
                <p14:cNvContentPartPr/>
                <p14:nvPr/>
              </p14:nvContentPartPr>
              <p14:xfrm>
                <a:off x="6970710" y="6006078"/>
                <a:ext cx="360" cy="3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8FA078E-37F0-E7BD-127D-C257C889716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62070" y="59970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4A00504-C1EB-9362-1D05-A8AEB3AEA023}"/>
                    </a:ext>
                  </a:extLst>
                </p14:cNvPr>
                <p14:cNvContentPartPr/>
                <p14:nvPr/>
              </p14:nvContentPartPr>
              <p14:xfrm>
                <a:off x="7029390" y="5955678"/>
                <a:ext cx="59400" cy="889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4A00504-C1EB-9362-1D05-A8AEB3AEA02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20750" y="5947038"/>
                  <a:ext cx="77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4BADFB7-8F4C-28AE-CCAA-23F96B21A49E}"/>
                    </a:ext>
                  </a:extLst>
                </p14:cNvPr>
                <p14:cNvContentPartPr/>
                <p14:nvPr/>
              </p14:nvContentPartPr>
              <p14:xfrm>
                <a:off x="6945870" y="6100758"/>
                <a:ext cx="26640" cy="3085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4BADFB7-8F4C-28AE-CCAA-23F96B21A49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937230" y="6091758"/>
                  <a:ext cx="442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1AA1E07-B927-F22A-C3E3-0FBE894FC156}"/>
                    </a:ext>
                  </a:extLst>
                </p14:cNvPr>
                <p14:cNvContentPartPr/>
                <p14:nvPr/>
              </p14:nvContentPartPr>
              <p14:xfrm>
                <a:off x="6987630" y="6098598"/>
                <a:ext cx="87120" cy="1328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1AA1E07-B927-F22A-C3E3-0FBE894FC15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78630" y="6089598"/>
                  <a:ext cx="104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E9DD54F-CDBF-5C86-A4D8-3F460E37E59D}"/>
                    </a:ext>
                  </a:extLst>
                </p14:cNvPr>
                <p14:cNvContentPartPr/>
                <p14:nvPr/>
              </p14:nvContentPartPr>
              <p14:xfrm>
                <a:off x="6970710" y="6106878"/>
                <a:ext cx="466920" cy="6886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E9DD54F-CDBF-5C86-A4D8-3F460E37E59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62070" y="6097878"/>
                  <a:ext cx="4845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C0EC162-16F9-C542-5886-61B9C55AAFBD}"/>
                    </a:ext>
                  </a:extLst>
                </p14:cNvPr>
                <p14:cNvContentPartPr/>
                <p14:nvPr/>
              </p14:nvContentPartPr>
              <p14:xfrm>
                <a:off x="7541310" y="6543198"/>
                <a:ext cx="36000" cy="586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C0EC162-16F9-C542-5886-61B9C55AAFB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32310" y="6534198"/>
                  <a:ext cx="53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BF504D5-AC3C-23EA-9C91-BB365DCBA9E0}"/>
                    </a:ext>
                  </a:extLst>
                </p14:cNvPr>
                <p14:cNvContentPartPr/>
                <p14:nvPr/>
              </p14:nvContentPartPr>
              <p14:xfrm>
                <a:off x="7557870" y="6668838"/>
                <a:ext cx="33840" cy="1393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BF504D5-AC3C-23EA-9C91-BB365DCBA9E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48870" y="6659838"/>
                  <a:ext cx="51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144B4203-28C9-4E2D-0300-D5D9E84E22AB}"/>
                    </a:ext>
                  </a:extLst>
                </p14:cNvPr>
                <p14:cNvContentPartPr/>
                <p14:nvPr/>
              </p14:nvContentPartPr>
              <p14:xfrm>
                <a:off x="7700790" y="6601878"/>
                <a:ext cx="360" cy="1342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44B4203-28C9-4E2D-0300-D5D9E84E22A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92150" y="6592878"/>
                  <a:ext cx="18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F7255AD8-CDAF-03C9-EE3B-E47970DCCA6C}"/>
                    </a:ext>
                  </a:extLst>
                </p14:cNvPr>
                <p14:cNvContentPartPr/>
                <p14:nvPr/>
              </p14:nvContentPartPr>
              <p14:xfrm>
                <a:off x="7717710" y="6685758"/>
                <a:ext cx="131400" cy="3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F7255AD8-CDAF-03C9-EE3B-E47970DCCA6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708710" y="6677118"/>
                  <a:ext cx="149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2D20E351-AC22-7C76-772F-C5AA17DC37C7}"/>
                    </a:ext>
                  </a:extLst>
                </p14:cNvPr>
                <p14:cNvContentPartPr/>
                <p14:nvPr/>
              </p14:nvContentPartPr>
              <p14:xfrm>
                <a:off x="7659030" y="6805638"/>
                <a:ext cx="192960" cy="900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2D20E351-AC22-7C76-772F-C5AA17DC37C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50030" y="6796998"/>
                  <a:ext cx="210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CB6148B-BE2E-78A9-6513-7564E2509F76}"/>
                    </a:ext>
                  </a:extLst>
                </p14:cNvPr>
                <p14:cNvContentPartPr/>
                <p14:nvPr/>
              </p14:nvContentPartPr>
              <p14:xfrm>
                <a:off x="7885110" y="6693034"/>
                <a:ext cx="60480" cy="1429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CB6148B-BE2E-78A9-6513-7564E2509F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876110" y="6684034"/>
                  <a:ext cx="78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924327BA-9D0A-56C5-3ED0-80F120247735}"/>
                    </a:ext>
                  </a:extLst>
                </p14:cNvPr>
                <p14:cNvContentPartPr/>
                <p14:nvPr/>
              </p14:nvContentPartPr>
              <p14:xfrm>
                <a:off x="8061510" y="6643714"/>
                <a:ext cx="17640" cy="2052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924327BA-9D0A-56C5-3ED0-80F12024773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052870" y="6634714"/>
                  <a:ext cx="352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A344C87-E861-0195-C038-6D4A2B334C0B}"/>
                    </a:ext>
                  </a:extLst>
                </p14:cNvPr>
                <p14:cNvContentPartPr/>
                <p14:nvPr/>
              </p14:nvContentPartPr>
              <p14:xfrm>
                <a:off x="8078070" y="6714634"/>
                <a:ext cx="350640" cy="1224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A344C87-E861-0195-C038-6D4A2B334C0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69430" y="6705994"/>
                  <a:ext cx="368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027D3172-B67F-B4C2-BBE1-8A00378C99B9}"/>
                    </a:ext>
                  </a:extLst>
                </p14:cNvPr>
                <p14:cNvContentPartPr/>
                <p14:nvPr/>
              </p14:nvContentPartPr>
              <p14:xfrm>
                <a:off x="8380110" y="6651994"/>
                <a:ext cx="102240" cy="1933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027D3172-B67F-B4C2-BBE1-8A00378C99B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71470" y="6642994"/>
                  <a:ext cx="119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180E3B2-4589-61A6-8FF2-54A88C2E8102}"/>
                    </a:ext>
                  </a:extLst>
                </p14:cNvPr>
                <p14:cNvContentPartPr/>
                <p14:nvPr/>
              </p14:nvContentPartPr>
              <p14:xfrm>
                <a:off x="8388390" y="6627154"/>
                <a:ext cx="211680" cy="1159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180E3B2-4589-61A6-8FF2-54A88C2E810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79750" y="6618154"/>
                  <a:ext cx="229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8AA2A067-E3EC-DFCD-A303-85C35E49B5A6}"/>
                    </a:ext>
                  </a:extLst>
                </p14:cNvPr>
                <p14:cNvContentPartPr/>
                <p14:nvPr/>
              </p14:nvContentPartPr>
              <p14:xfrm>
                <a:off x="8623470" y="6618514"/>
                <a:ext cx="360" cy="1558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8AA2A067-E3EC-DFCD-A303-85C35E49B5A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614830" y="6609874"/>
                  <a:ext cx="18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AAD421BB-AB98-44B6-24FC-37E7A9FC3E99}"/>
                    </a:ext>
                  </a:extLst>
                </p14:cNvPr>
                <p14:cNvContentPartPr/>
                <p14:nvPr/>
              </p14:nvContentPartPr>
              <p14:xfrm>
                <a:off x="8657310" y="6643714"/>
                <a:ext cx="146880" cy="1177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AAD421BB-AB98-44B6-24FC-37E7A9FC3E9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48310" y="6634714"/>
                  <a:ext cx="164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EDF6A358-44C4-5907-BE97-CE188E9B8583}"/>
                    </a:ext>
                  </a:extLst>
                </p14:cNvPr>
                <p14:cNvContentPartPr/>
                <p14:nvPr/>
              </p14:nvContentPartPr>
              <p14:xfrm>
                <a:off x="8732550" y="6618514"/>
                <a:ext cx="169200" cy="3895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EDF6A358-44C4-5907-BE97-CE188E9B858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23910" y="6609874"/>
                  <a:ext cx="186840" cy="40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F50F268-28CF-546C-7A1C-457E806E16A3}"/>
              </a:ext>
            </a:extLst>
          </p:cNvPr>
          <p:cNvGrpSpPr/>
          <p:nvPr/>
        </p:nvGrpSpPr>
        <p:grpSpPr>
          <a:xfrm>
            <a:off x="9311430" y="6551194"/>
            <a:ext cx="228240" cy="489600"/>
            <a:chOff x="9311430" y="6551194"/>
            <a:chExt cx="22824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BBCB8B17-8917-D488-788A-3035F4862350}"/>
                    </a:ext>
                  </a:extLst>
                </p14:cNvPr>
                <p14:cNvContentPartPr/>
                <p14:nvPr/>
              </p14:nvContentPartPr>
              <p14:xfrm>
                <a:off x="9311430" y="6593314"/>
                <a:ext cx="9000" cy="2440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BBCB8B17-8917-D488-788A-3035F486235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02790" y="6584314"/>
                  <a:ext cx="26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AB6EDE1-3241-8708-1BAA-25DB498FD2B6}"/>
                    </a:ext>
                  </a:extLst>
                </p14:cNvPr>
                <p14:cNvContentPartPr/>
                <p14:nvPr/>
              </p14:nvContentPartPr>
              <p14:xfrm>
                <a:off x="9311430" y="6668914"/>
                <a:ext cx="142920" cy="2646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AB6EDE1-3241-8708-1BAA-25DB498FD2B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302790" y="6660274"/>
                  <a:ext cx="160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011896C-1587-46DB-E3D0-5DE6D9180814}"/>
                    </a:ext>
                  </a:extLst>
                </p14:cNvPr>
                <p14:cNvContentPartPr/>
                <p14:nvPr/>
              </p14:nvContentPartPr>
              <p14:xfrm>
                <a:off x="9479190" y="6761434"/>
                <a:ext cx="43560" cy="2793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011896C-1587-46DB-E3D0-5DE6D918081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70550" y="6752434"/>
                  <a:ext cx="612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0269DD37-8416-8E9B-46DA-199FBFDA3844}"/>
                    </a:ext>
                  </a:extLst>
                </p14:cNvPr>
                <p14:cNvContentPartPr/>
                <p14:nvPr/>
              </p14:nvContentPartPr>
              <p14:xfrm>
                <a:off x="9462630" y="6551194"/>
                <a:ext cx="77040" cy="1062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0269DD37-8416-8E9B-46DA-199FBFDA384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453630" y="6542554"/>
                  <a:ext cx="9468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A902F60C-4745-5AFB-2AEF-475AFAC2EDC6}"/>
                  </a:ext>
                </a:extLst>
              </p14:cNvPr>
              <p14:cNvContentPartPr/>
              <p14:nvPr/>
            </p14:nvContentPartPr>
            <p14:xfrm>
              <a:off x="9846030" y="6593314"/>
              <a:ext cx="141840" cy="19584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A902F60C-4745-5AFB-2AEF-475AFAC2EDC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837030" y="6584314"/>
                <a:ext cx="15948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그룹 81">
            <a:extLst>
              <a:ext uri="{FF2B5EF4-FFF2-40B4-BE49-F238E27FC236}">
                <a16:creationId xmlns:a16="http://schemas.microsoft.com/office/drawing/2014/main" id="{33FAE4CD-026D-551D-3AEB-7D721F4D98B6}"/>
              </a:ext>
            </a:extLst>
          </p:cNvPr>
          <p:cNvGrpSpPr/>
          <p:nvPr/>
        </p:nvGrpSpPr>
        <p:grpSpPr>
          <a:xfrm>
            <a:off x="8188590" y="3936874"/>
            <a:ext cx="2029320" cy="879120"/>
            <a:chOff x="8188590" y="3936874"/>
            <a:chExt cx="2029320" cy="8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9C18A82E-2739-C0E9-38F2-26168799711D}"/>
                    </a:ext>
                  </a:extLst>
                </p14:cNvPr>
                <p14:cNvContentPartPr/>
                <p14:nvPr/>
              </p14:nvContentPartPr>
              <p14:xfrm>
                <a:off x="8188590" y="3936874"/>
                <a:ext cx="1436400" cy="8791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9C18A82E-2739-C0E9-38F2-26168799711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179950" y="3928234"/>
                  <a:ext cx="1454040" cy="89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5FD7C847-2A6E-EBD5-90A3-21B2A19CA1B7}"/>
                    </a:ext>
                  </a:extLst>
                </p14:cNvPr>
                <p14:cNvContentPartPr/>
                <p14:nvPr/>
              </p14:nvContentPartPr>
              <p14:xfrm>
                <a:off x="8512230" y="4228114"/>
                <a:ext cx="144000" cy="2430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5FD7C847-2A6E-EBD5-90A3-21B2A19CA1B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503230" y="4219474"/>
                  <a:ext cx="161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CABBC286-A4D9-864D-5C68-CEFB0A3CF448}"/>
                    </a:ext>
                  </a:extLst>
                </p14:cNvPr>
                <p14:cNvContentPartPr/>
                <p14:nvPr/>
              </p14:nvContentPartPr>
              <p14:xfrm>
                <a:off x="8757750" y="4236034"/>
                <a:ext cx="360" cy="3002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CABBC286-A4D9-864D-5C68-CEFB0A3CF44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749110" y="4227034"/>
                  <a:ext cx="180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CCE47CE7-4925-E989-CB8F-6CC759CB01E0}"/>
                    </a:ext>
                  </a:extLst>
                </p14:cNvPr>
                <p14:cNvContentPartPr/>
                <p14:nvPr/>
              </p14:nvContentPartPr>
              <p14:xfrm>
                <a:off x="8774670" y="4406314"/>
                <a:ext cx="184320" cy="399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CCE47CE7-4925-E989-CB8F-6CC759CB01E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765670" y="4397674"/>
                  <a:ext cx="201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D682406-1CA9-02F7-086F-03DE614AD55B}"/>
                    </a:ext>
                  </a:extLst>
                </p14:cNvPr>
                <p14:cNvContentPartPr/>
                <p14:nvPr/>
              </p14:nvContentPartPr>
              <p14:xfrm>
                <a:off x="8573070" y="4529434"/>
                <a:ext cx="257400" cy="1814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D682406-1CA9-02F7-086F-03DE614AD55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564430" y="4520794"/>
                  <a:ext cx="275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4ADE84FA-3654-F1FA-3736-988ABC24405B}"/>
                    </a:ext>
                  </a:extLst>
                </p14:cNvPr>
                <p14:cNvContentPartPr/>
                <p14:nvPr/>
              </p14:nvContentPartPr>
              <p14:xfrm>
                <a:off x="8932710" y="4202554"/>
                <a:ext cx="43560" cy="1850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4ADE84FA-3654-F1FA-3736-988ABC24405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923710" y="4193914"/>
                  <a:ext cx="61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A1A6D88C-9ACB-C6B5-5F70-A6737286FE73}"/>
                    </a:ext>
                  </a:extLst>
                </p14:cNvPr>
                <p14:cNvContentPartPr/>
                <p14:nvPr/>
              </p14:nvContentPartPr>
              <p14:xfrm>
                <a:off x="8933790" y="4295074"/>
                <a:ext cx="93240" cy="1537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A1A6D88C-9ACB-C6B5-5F70-A6737286FE7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25150" y="4286074"/>
                  <a:ext cx="110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1E250B8F-9F52-84BC-0D11-BB45334C0C8E}"/>
                    </a:ext>
                  </a:extLst>
                </p14:cNvPr>
                <p14:cNvContentPartPr/>
                <p14:nvPr/>
              </p14:nvContentPartPr>
              <p14:xfrm>
                <a:off x="9018030" y="4345114"/>
                <a:ext cx="154080" cy="900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1E250B8F-9F52-84BC-0D11-BB45334C0C8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09030" y="4336114"/>
                  <a:ext cx="171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B09912A3-5F4D-F953-1EA9-27C725603963}"/>
                    </a:ext>
                  </a:extLst>
                </p14:cNvPr>
                <p14:cNvContentPartPr/>
                <p14:nvPr/>
              </p14:nvContentPartPr>
              <p14:xfrm>
                <a:off x="9177150" y="4303354"/>
                <a:ext cx="17640" cy="2098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B09912A3-5F4D-F953-1EA9-27C72560396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68510" y="4294354"/>
                  <a:ext cx="35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BDD447CB-69B6-AD62-23B2-A21586E3DF50}"/>
                    </a:ext>
                  </a:extLst>
                </p14:cNvPr>
                <p14:cNvContentPartPr/>
                <p14:nvPr/>
              </p14:nvContentPartPr>
              <p14:xfrm>
                <a:off x="9230070" y="4244674"/>
                <a:ext cx="114120" cy="19872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BDD447CB-69B6-AD62-23B2-A21586E3DF5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21430" y="4235674"/>
                  <a:ext cx="131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A718C5C8-4044-B25F-9B53-023330E03A48}"/>
                    </a:ext>
                  </a:extLst>
                </p14:cNvPr>
                <p14:cNvContentPartPr/>
                <p14:nvPr/>
              </p14:nvContentPartPr>
              <p14:xfrm>
                <a:off x="9344910" y="4345474"/>
                <a:ext cx="64080" cy="6552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A718C5C8-4044-B25F-9B53-023330E03A4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335910" y="4336474"/>
                  <a:ext cx="81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61012EE2-34A3-45F5-EE96-5BB81FCB43CE}"/>
                    </a:ext>
                  </a:extLst>
                </p14:cNvPr>
                <p14:cNvContentPartPr/>
                <p14:nvPr/>
              </p14:nvContentPartPr>
              <p14:xfrm>
                <a:off x="9428790" y="4205434"/>
                <a:ext cx="287640" cy="1314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61012EE2-34A3-45F5-EE96-5BB81FCB43C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420150" y="4196434"/>
                  <a:ext cx="305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9FD73E31-456F-9F62-0FBC-4E425C4A36ED}"/>
                    </a:ext>
                  </a:extLst>
                </p14:cNvPr>
                <p14:cNvContentPartPr/>
                <p14:nvPr/>
              </p14:nvContentPartPr>
              <p14:xfrm>
                <a:off x="9696630" y="4202554"/>
                <a:ext cx="18000" cy="31032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9FD73E31-456F-9F62-0FBC-4E425C4A36E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687990" y="4193914"/>
                  <a:ext cx="35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5E1AEDB4-5F08-F581-7765-E81ECF7242A5}"/>
                    </a:ext>
                  </a:extLst>
                </p14:cNvPr>
                <p14:cNvContentPartPr/>
                <p14:nvPr/>
              </p14:nvContentPartPr>
              <p14:xfrm>
                <a:off x="9806070" y="4243954"/>
                <a:ext cx="404280" cy="23220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5E1AEDB4-5F08-F581-7765-E81ECF7242A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797430" y="4234954"/>
                  <a:ext cx="421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32CACFE9-E327-4D4B-E57A-6285FA3819A7}"/>
                    </a:ext>
                  </a:extLst>
                </p14:cNvPr>
                <p14:cNvContentPartPr/>
                <p14:nvPr/>
              </p14:nvContentPartPr>
              <p14:xfrm>
                <a:off x="10173990" y="4194274"/>
                <a:ext cx="43920" cy="38340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32CACFE9-E327-4D4B-E57A-6285FA3819A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165350" y="4185634"/>
                  <a:ext cx="61560" cy="40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84147B-B604-EC0B-5130-ADB7F40EBAF2}"/>
              </a:ext>
            </a:extLst>
          </p:cNvPr>
          <p:cNvGrpSpPr/>
          <p:nvPr/>
        </p:nvGrpSpPr>
        <p:grpSpPr>
          <a:xfrm>
            <a:off x="3063060" y="3901020"/>
            <a:ext cx="817560" cy="294480"/>
            <a:chOff x="3063060" y="3901020"/>
            <a:chExt cx="81756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5387922-953C-7800-F02A-DC1CEAB52DBD}"/>
                    </a:ext>
                  </a:extLst>
                </p14:cNvPr>
                <p14:cNvContentPartPr/>
                <p14:nvPr/>
              </p14:nvContentPartPr>
              <p14:xfrm>
                <a:off x="3306780" y="3901020"/>
                <a:ext cx="573840" cy="2944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5387922-953C-7800-F02A-DC1CEAB52DB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297780" y="3892380"/>
                  <a:ext cx="5914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B259711-37BC-6AA4-FB64-DC02D6EA8558}"/>
                    </a:ext>
                  </a:extLst>
                </p14:cNvPr>
                <p14:cNvContentPartPr/>
                <p14:nvPr/>
              </p14:nvContentPartPr>
              <p14:xfrm>
                <a:off x="3063060" y="4000380"/>
                <a:ext cx="3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B259711-37BC-6AA4-FB64-DC02D6EA855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054060" y="3991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EBDA279E-EF89-0823-5085-25BE40BC7465}"/>
                  </a:ext>
                </a:extLst>
              </p14:cNvPr>
              <p14:cNvContentPartPr/>
              <p14:nvPr/>
            </p14:nvContentPartPr>
            <p14:xfrm>
              <a:off x="3771540" y="2361660"/>
              <a:ext cx="360" cy="3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EBDA279E-EF89-0823-5085-25BE40BC746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762540" y="23530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91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4424</TotalTime>
  <Words>197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1</cp:revision>
  <dcterms:created xsi:type="dcterms:W3CDTF">2023-04-10T04:00:24Z</dcterms:created>
  <dcterms:modified xsi:type="dcterms:W3CDTF">2023-04-13T06:09:43Z</dcterms:modified>
</cp:coreProperties>
</file>