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석" userId="2abffef27f42bdac" providerId="LiveId" clId="{AE365DCE-DCC9-4C72-BC8D-848D097E9F9E}"/>
    <pc:docChg chg="addSld modSld">
      <pc:chgData name="김 민석" userId="2abffef27f42bdac" providerId="LiveId" clId="{AE365DCE-DCC9-4C72-BC8D-848D097E9F9E}" dt="2023-04-11T09:05:06.026" v="0"/>
      <pc:docMkLst>
        <pc:docMk/>
      </pc:docMkLst>
      <pc:sldChg chg="add">
        <pc:chgData name="김 민석" userId="2abffef27f42bdac" providerId="LiveId" clId="{AE365DCE-DCC9-4C72-BC8D-848D097E9F9E}" dt="2023-04-11T09:05:06.026" v="0"/>
        <pc:sldMkLst>
          <pc:docMk/>
          <pc:sldMk cId="22520534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423E-BB24-6682-17FD-04E27310D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874E0-7301-9A4F-6E57-2A389FC30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A72F0-333E-4C08-3A16-869AA5EC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1327D-5B66-980E-356A-BBF4C163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3D040-8D9F-C65A-14E5-33DACC5E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35A5B-9F81-CA10-46D2-3C5D26A1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AAB2D-3347-BA59-5A5E-01155E5C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ABC7C-5374-A892-7219-B676B963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A38DA-1020-B25F-5D3B-69402E0B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EB8B3-2364-DBD7-162D-9594112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6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CADBB-A3D6-3E37-A60B-D86B8383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56A3E-711A-3F36-88F0-791692686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2F1DC-05FC-3E9C-58D7-5453BBB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21EDA-88AB-43CA-52A1-951249F2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CA2-E996-02AD-AD62-026C0810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3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31E62-060F-8D27-E066-6BCFD842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FABD4-DB2B-783F-1249-6B537DF9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6C1E3-636F-1518-35BB-66ACDE6C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F3EFC-AE0E-D06E-3228-3A1DCA2C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82D08-CB89-D6D5-4BFA-64041140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6B4A8-51F1-F68D-28C7-60AE060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AF3F3-0FF6-78D8-2338-7882B996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D2787-2BA2-9062-B4BC-189FD3E2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7ABAD-EDD5-013D-E21A-04E11B8F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58F63-A624-A4DC-6261-93C4CCB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F7C7B-7B43-D0A2-BC7C-03A8E883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C0192-ACCF-07D1-172F-40E92082C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B27F2-A1D9-9CB8-79D6-8E359F06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128B9-DC7A-063B-A208-47AB4409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28454-70A7-D138-D390-5223A42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BA428-E40F-5CAA-2961-BA05E410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0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C4FA-9EF6-730D-EDFE-E12207C4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45F6D-9098-F5B9-E41B-9DD34456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7E066-B65F-8987-80D5-40E5F63B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9B625D-F3BF-2FF8-68C5-6F2B7587C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C57B5-95D1-6B37-FA9D-705B6D4D4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808284-F2F1-5A25-C01D-4D6AADF2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854AFC-84C6-3B9C-B8F3-68F436CA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46801-52A4-546F-9F10-44E6FA87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8089B-354F-7A60-847F-55AE9A99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62896-14DC-FC41-1E12-54A4557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0DC27A-F9A9-E031-C2D7-CF26769D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F55424-C864-3969-C61A-62734F53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76D26-1361-C2C4-9DDC-1C3072A8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3EDF3C-CE24-E8D2-6A92-B54C5E9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235B5-609B-594D-B6D4-1007C6E4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7CF2-AADD-0B7E-9384-33F1F64A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E139F-F045-39B5-0FCA-E51615D4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B24DE-9BA7-8D82-E62E-9CFCECF0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EE59E-1ED8-4020-EE43-EC4F3317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3CCED-1782-AF1C-2B44-468A7C61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D3596-1865-61BD-261E-97370528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260D-B787-7A74-8552-12A2F72D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C70CA4-440C-FD8F-4A46-E43181836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EF580-D73F-F799-DEA9-BFFB8C20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86150-C097-3146-4211-F2A52B79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4553B-05BF-316F-1B4C-65AF55D6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9E454-01D8-F6D6-131E-6776C96D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A1FF7-1F8B-D0FB-6141-F019452B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753D4-6D4F-2B67-357E-05BD4C63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54990-06BC-378F-DD48-97350D4C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5D22-8C7D-4509-8B32-74738B7B4FA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CC999-99AD-0F34-BD0B-1031F73E0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80AC6-AA9E-7108-3B72-265600D7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6EEC-6637-4201-A11E-8FC88F39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0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E7E720-8BD3-1591-141D-FACFDC690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16" y="0"/>
            <a:ext cx="5190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1646F9-9AB1-9E13-868E-08B2D8BD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77" y="970381"/>
            <a:ext cx="9351645" cy="4917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CF3EC-9382-F922-8C2F-ED1D1D0726D3}"/>
              </a:ext>
            </a:extLst>
          </p:cNvPr>
          <p:cNvSpPr txBox="1"/>
          <p:nvPr/>
        </p:nvSpPr>
        <p:spPr>
          <a:xfrm>
            <a:off x="497840" y="1574800"/>
            <a:ext cx="3599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버텍스</a:t>
            </a:r>
            <a:r>
              <a:rPr lang="ko-KR" altLang="en-US" sz="1000" dirty="0"/>
              <a:t> 버퍼</a:t>
            </a:r>
            <a:r>
              <a:rPr lang="en-US" altLang="ko-KR" sz="1000" dirty="0"/>
              <a:t>: </a:t>
            </a:r>
            <a:r>
              <a:rPr lang="ko-KR" altLang="en-US" sz="1000" dirty="0"/>
              <a:t>각 점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버텍스</a:t>
            </a:r>
            <a:r>
              <a:rPr lang="en-US" altLang="ko-KR" sz="1000" dirty="0"/>
              <a:t>) </a:t>
            </a:r>
            <a:r>
              <a:rPr lang="ko-KR" altLang="en-US" sz="1000" dirty="0"/>
              <a:t>들의 정보를 갖고 있는 버퍼이다</a:t>
            </a:r>
            <a:endParaRPr lang="en-US" altLang="ko-KR" sz="1000" dirty="0"/>
          </a:p>
          <a:p>
            <a:r>
              <a:rPr lang="ko-KR" altLang="en-US" sz="1000" dirty="0"/>
              <a:t>위치</a:t>
            </a:r>
            <a:r>
              <a:rPr lang="en-US" altLang="ko-KR" sz="1000" dirty="0"/>
              <a:t>,</a:t>
            </a:r>
            <a:r>
              <a:rPr lang="ko-KR" altLang="en-US" sz="1000" dirty="0"/>
              <a:t>색상 등을 갖고있다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F9AAC-5D8C-7B4F-2B78-2A71FB41852D}"/>
              </a:ext>
            </a:extLst>
          </p:cNvPr>
          <p:cNvSpPr txBox="1"/>
          <p:nvPr/>
        </p:nvSpPr>
        <p:spPr>
          <a:xfrm>
            <a:off x="497840" y="1968361"/>
            <a:ext cx="324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인덱스 버퍼</a:t>
            </a:r>
            <a:r>
              <a:rPr lang="en-US" altLang="ko-KR" sz="1000" dirty="0"/>
              <a:t>: </a:t>
            </a:r>
            <a:r>
              <a:rPr lang="ko-KR" altLang="en-US" sz="1000" dirty="0"/>
              <a:t>점들을 이용해 그려진 삼각형들로 이루어진 그림에서 어떤 순서로 </a:t>
            </a:r>
            <a:r>
              <a:rPr lang="ko-KR" altLang="en-US" sz="1000" dirty="0" err="1"/>
              <a:t>그려야하는지에</a:t>
            </a:r>
            <a:r>
              <a:rPr lang="ko-KR" altLang="en-US" sz="1000" dirty="0"/>
              <a:t> 대한 정보를 담고있다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CCB30-C1BD-11E0-E80A-799A056B8915}"/>
              </a:ext>
            </a:extLst>
          </p:cNvPr>
          <p:cNvSpPr txBox="1"/>
          <p:nvPr/>
        </p:nvSpPr>
        <p:spPr>
          <a:xfrm>
            <a:off x="6461760" y="1851799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IA</a:t>
            </a:r>
            <a:r>
              <a:rPr lang="ko-KR" altLang="en-US" sz="1000" dirty="0"/>
              <a:t>단계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버텍스와</a:t>
            </a:r>
            <a:r>
              <a:rPr lang="ko-KR" altLang="en-US" sz="1000" dirty="0"/>
              <a:t> 인덱스를 이용하여 기본도형을 조립하는 단계 </a:t>
            </a:r>
            <a:r>
              <a:rPr lang="en-US" altLang="ko-KR" sz="1000" dirty="0"/>
              <a:t>(</a:t>
            </a:r>
            <a:r>
              <a:rPr lang="ko-KR" altLang="en-US" sz="1000" dirty="0"/>
              <a:t>삼각형을 이용해 </a:t>
            </a:r>
            <a:r>
              <a:rPr lang="ko-KR" altLang="en-US" sz="1000" dirty="0" err="1"/>
              <a:t>팔각형만들기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637E7-D84A-1BFF-4A72-ADB79C3AAD0F}"/>
              </a:ext>
            </a:extLst>
          </p:cNvPr>
          <p:cNvSpPr txBox="1"/>
          <p:nvPr/>
        </p:nvSpPr>
        <p:spPr>
          <a:xfrm>
            <a:off x="6421120" y="2794000"/>
            <a:ext cx="4145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변환</a:t>
            </a:r>
            <a:r>
              <a:rPr lang="en-US" altLang="ko-KR" sz="1000" dirty="0"/>
              <a:t>,</a:t>
            </a:r>
            <a:r>
              <a:rPr lang="ko-KR" altLang="en-US" sz="1000" dirty="0"/>
              <a:t>조명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크자이</a:t>
            </a:r>
            <a:r>
              <a:rPr lang="ko-KR" altLang="en-US" sz="1000" dirty="0"/>
              <a:t> 투영</a:t>
            </a:r>
            <a:r>
              <a:rPr lang="en-US" altLang="ko-KR" sz="1000" dirty="0"/>
              <a:t>,</a:t>
            </a:r>
            <a:r>
              <a:rPr lang="ko-KR" altLang="en-US" sz="1000" dirty="0" err="1"/>
              <a:t>뷰행렬</a:t>
            </a:r>
            <a:r>
              <a:rPr lang="en-US" altLang="ko-KR" sz="1000" dirty="0"/>
              <a:t>,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2830B-1609-40E9-7A71-A283787A5449}"/>
              </a:ext>
            </a:extLst>
          </p:cNvPr>
          <p:cNvSpPr txBox="1"/>
          <p:nvPr/>
        </p:nvSpPr>
        <p:spPr>
          <a:xfrm>
            <a:off x="6421120" y="5425440"/>
            <a:ext cx="259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테셀레이션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삼각형들을 더 잘게 쪼개서 세밀한 메시 만들기 단계</a:t>
            </a:r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978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36A797-BC25-0D30-8DF9-92B0E72C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633022"/>
            <a:ext cx="6868484" cy="5591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0529C-FD80-B936-71EC-10994360D719}"/>
              </a:ext>
            </a:extLst>
          </p:cNvPr>
          <p:cNvSpPr txBox="1"/>
          <p:nvPr/>
        </p:nvSpPr>
        <p:spPr>
          <a:xfrm>
            <a:off x="6347535" y="497150"/>
            <a:ext cx="2760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도메인 </a:t>
            </a:r>
            <a:r>
              <a:rPr lang="ko-KR" altLang="en-US" sz="1000" dirty="0" err="1"/>
              <a:t>쉐이더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테셀레이션이</a:t>
            </a:r>
            <a:r>
              <a:rPr lang="ko-KR" altLang="en-US" sz="1000" dirty="0"/>
              <a:t> 실행 된 후에는 </a:t>
            </a:r>
            <a:r>
              <a:rPr lang="ko-KR" altLang="en-US" sz="1000" dirty="0" err="1"/>
              <a:t>버텍스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쉐이더가</a:t>
            </a:r>
            <a:r>
              <a:rPr lang="ko-KR" altLang="en-US" sz="1000" dirty="0"/>
              <a:t> 아닌 도메인 </a:t>
            </a:r>
            <a:r>
              <a:rPr lang="ko-KR" altLang="en-US" sz="1000" dirty="0" err="1"/>
              <a:t>쉐이더가</a:t>
            </a:r>
            <a:r>
              <a:rPr lang="ko-KR" altLang="en-US" sz="1000" dirty="0"/>
              <a:t> 활성화된다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A9B8C-0580-DE74-DA70-9D67592315CC}"/>
              </a:ext>
            </a:extLst>
          </p:cNvPr>
          <p:cNvSpPr txBox="1"/>
          <p:nvPr/>
        </p:nvSpPr>
        <p:spPr>
          <a:xfrm>
            <a:off x="6419850" y="1495425"/>
            <a:ext cx="199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생략가능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F3A89-B312-E86C-FB06-FBE52751637A}"/>
              </a:ext>
            </a:extLst>
          </p:cNvPr>
          <p:cNvSpPr txBox="1"/>
          <p:nvPr/>
        </p:nvSpPr>
        <p:spPr>
          <a:xfrm>
            <a:off x="4543425" y="2241411"/>
            <a:ext cx="346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우리가 </a:t>
            </a:r>
            <a:r>
              <a:rPr lang="ko-KR" altLang="en-US" sz="1000" dirty="0" err="1"/>
              <a:t>배운것</a:t>
            </a:r>
            <a:r>
              <a:rPr lang="ko-KR" altLang="en-US" sz="1000" dirty="0"/>
              <a:t> 중에는 절단이 사용되는데 절단이란 </a:t>
            </a:r>
            <a:r>
              <a:rPr lang="ko-KR" altLang="en-US" sz="1000" dirty="0" err="1"/>
              <a:t>원근투영에서</a:t>
            </a:r>
            <a:r>
              <a:rPr lang="ko-KR" altLang="en-US" sz="1000" dirty="0"/>
              <a:t> 범위 밖의 존재들을 거르는 단계를 말한다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또한 </a:t>
            </a:r>
            <a:r>
              <a:rPr lang="ko-KR" altLang="en-US" sz="1000" dirty="0" err="1"/>
              <a:t>뷰포트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트렌스폼을</a:t>
            </a:r>
            <a:r>
              <a:rPr lang="ko-KR" altLang="en-US" sz="1000" dirty="0"/>
              <a:t> 해준다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520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102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1</cp:revision>
  <dcterms:created xsi:type="dcterms:W3CDTF">2023-04-11T05:50:23Z</dcterms:created>
  <dcterms:modified xsi:type="dcterms:W3CDTF">2023-04-13T07:21:12Z</dcterms:modified>
</cp:coreProperties>
</file>